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94" r:id="rId4"/>
    <p:sldId id="283" r:id="rId5"/>
    <p:sldId id="296" r:id="rId6"/>
    <p:sldId id="295" r:id="rId7"/>
    <p:sldId id="290" r:id="rId8"/>
    <p:sldId id="29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greg.czerniak.info/guides/kalman1" TargetMode="External"/><Relationship Id="rId3" Type="http://schemas.openxmlformats.org/officeDocument/2006/relationships/hyperlink" Target="http://www1.idc.ac.il/toky/ImageProcAndroid-14/RubiksCube/Report.pdf" TargetMode="External"/><Relationship Id="rId7" Type="http://schemas.openxmlformats.org/officeDocument/2006/relationships/hyperlink" Target="http://www.morethantechnical.com/2015/03/16/bootstrapping-planar-ar-tracking-without-markers-wcode" TargetMode="External"/><Relationship Id="rId2" Type="http://schemas.openxmlformats.org/officeDocument/2006/relationships/hyperlink" Target="http://cs231n.stanford.edu/reports/jaykevin_fin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pencv.org/trunk/d7/d53/tutorial_py_pose.html#gsc.tab=0" TargetMode="External"/><Relationship Id="rId5" Type="http://schemas.openxmlformats.org/officeDocument/2006/relationships/hyperlink" Target="http://docs.opencv.org/3.0-beta/doc/py_tutorials/py_feature2d/py_surf_intro/py_surf_intro.html" TargetMode="External"/><Relationship Id="rId4" Type="http://schemas.openxmlformats.org/officeDocument/2006/relationships/hyperlink" Target="http://www.aforgenet.com/articles/pos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Rubik’s Cube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Applied Computer </a:t>
            </a:r>
            <a:r>
              <a:rPr lang="en-US" dirty="0" smtClean="0"/>
              <a:t>Vision</a:t>
            </a:r>
          </a:p>
          <a:p>
            <a:pPr algn="ctr"/>
            <a:r>
              <a:rPr lang="en-US" dirty="0" smtClean="0"/>
              <a:t>Vitalii Zakharov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1144" y="3935078"/>
            <a:ext cx="8761413" cy="70696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Thank you for attention!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9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abilities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69" y="3345873"/>
            <a:ext cx="4981180" cy="1210004"/>
          </a:xfrm>
        </p:spPr>
      </p:pic>
    </p:spTree>
    <p:extLst>
      <p:ext uri="{BB962C8B-B14F-4D97-AF65-F5344CB8AC3E}">
        <p14:creationId xmlns:p14="http://schemas.microsoft.com/office/powerpoint/2010/main" val="20053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Recognition process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52" y="2402622"/>
            <a:ext cx="3327014" cy="4284100"/>
          </a:xfrm>
        </p:spPr>
      </p:pic>
    </p:spTree>
    <p:extLst>
      <p:ext uri="{BB962C8B-B14F-4D97-AF65-F5344CB8AC3E}">
        <p14:creationId xmlns:p14="http://schemas.microsoft.com/office/powerpoint/2010/main" val="34375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Face extraction</a:t>
            </a:r>
            <a:endParaRPr lang="en-US" dirty="0"/>
          </a:p>
        </p:txBody>
      </p:sp>
      <p:pic>
        <p:nvPicPr>
          <p:cNvPr id="4" name="Picture 3" descr="face-corners-6665bcc8-67fa-46d9-99e4-dd6b0f4dbb3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2339" r="44063" b="1050"/>
          <a:stretch/>
        </p:blipFill>
        <p:spPr bwMode="auto">
          <a:xfrm>
            <a:off x="958381" y="2520373"/>
            <a:ext cx="263055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15" y="3396009"/>
            <a:ext cx="1645887" cy="1665027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78" y="3720415"/>
            <a:ext cx="266737" cy="276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51" y="3720415"/>
            <a:ext cx="266737" cy="2762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57" y="3720415"/>
            <a:ext cx="266737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79" y="4053654"/>
            <a:ext cx="266737" cy="2762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76" y="4053654"/>
            <a:ext cx="266737" cy="276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52" y="4421011"/>
            <a:ext cx="266737" cy="27626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79" y="4421011"/>
            <a:ext cx="266737" cy="27626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55" y="4421011"/>
            <a:ext cx="266737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55" y="4070421"/>
            <a:ext cx="26673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PTAM based extraction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16" y="2910908"/>
            <a:ext cx="2581635" cy="261974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25" y="2910908"/>
            <a:ext cx="2973002" cy="28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Extracted color </a:t>
            </a:r>
            <a:r>
              <a:rPr lang="en-US" dirty="0" smtClean="0"/>
              <a:t>mapping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56" y="2603500"/>
            <a:ext cx="3711300" cy="3416300"/>
          </a:xfrm>
        </p:spPr>
      </p:pic>
    </p:spTree>
    <p:extLst>
      <p:ext uri="{BB962C8B-B14F-4D97-AF65-F5344CB8AC3E}">
        <p14:creationId xmlns:p14="http://schemas.microsoft.com/office/powerpoint/2010/main" val="411067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Shuffled Rubik’s cube model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53" y="2603500"/>
            <a:ext cx="3669706" cy="3416300"/>
          </a:xfrm>
        </p:spPr>
      </p:pic>
    </p:spTree>
    <p:extLst>
      <p:ext uri="{BB962C8B-B14F-4D97-AF65-F5344CB8AC3E}">
        <p14:creationId xmlns:p14="http://schemas.microsoft.com/office/powerpoint/2010/main" val="384255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program window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37" y="2458027"/>
            <a:ext cx="6752643" cy="4209982"/>
          </a:xfrm>
        </p:spPr>
      </p:pic>
    </p:spTree>
    <p:extLst>
      <p:ext uri="{BB962C8B-B14F-4D97-AF65-F5344CB8AC3E}">
        <p14:creationId xmlns:p14="http://schemas.microsoft.com/office/powerpoint/2010/main" val="229019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Rubik's </a:t>
            </a:r>
            <a:r>
              <a:rPr lang="en-US" dirty="0"/>
              <a:t>Cube Localization, Face Detection, and Interactive </a:t>
            </a:r>
            <a:r>
              <a:rPr lang="en-US" dirty="0" smtClean="0"/>
              <a:t>Solving.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cs231n.stanford.edu/reports/jaykevin_final.pdf</a:t>
            </a:r>
            <a:endParaRPr lang="en-US" dirty="0" smtClean="0"/>
          </a:p>
          <a:p>
            <a:r>
              <a:rPr lang="en-US" dirty="0" smtClean="0"/>
              <a:t>Rubik’s </a:t>
            </a:r>
            <a:r>
              <a:rPr lang="en-US" dirty="0"/>
              <a:t>Cube </a:t>
            </a:r>
            <a:r>
              <a:rPr lang="en-US" dirty="0" smtClean="0"/>
              <a:t>Solver.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www1.idc.ac.il/toky/ImageProcAndroid-14/RubiksCube/Report.pdf</a:t>
            </a:r>
            <a:endParaRPr lang="en-US" dirty="0" smtClean="0"/>
          </a:p>
          <a:p>
            <a:r>
              <a:rPr lang="en-US" dirty="0"/>
              <a:t>3D Pose Estimation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://www.aforgenet.com/articles/posit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Introduction to SURF (Speeded-Up Robust Features).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docs.opencv.org/3.0-beta/doc/py_tutorials/py_feature2d/py_surf_intro/py_surf_intro.html</a:t>
            </a:r>
            <a:endParaRPr lang="en-US" dirty="0" smtClean="0"/>
          </a:p>
          <a:p>
            <a:r>
              <a:rPr lang="en-US" dirty="0"/>
              <a:t>Pose Estimation.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docs.opencv.org/trunk/d7/d53/tutorial_py_pose.html#gsc.tab=0</a:t>
            </a:r>
            <a:endParaRPr lang="en-US" dirty="0" smtClean="0"/>
          </a:p>
          <a:p>
            <a:r>
              <a:rPr lang="en-US" dirty="0"/>
              <a:t>Bootstrapping planar AR and tracking without </a:t>
            </a:r>
            <a:r>
              <a:rPr lang="en-US" dirty="0" smtClean="0"/>
              <a:t>markers.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www.morethantechnical.com/2015/03/16/bootstrapping-planar-ar-tracking-without-markers-wcode</a:t>
            </a:r>
            <a:endParaRPr lang="en-US" dirty="0" smtClean="0"/>
          </a:p>
          <a:p>
            <a:r>
              <a:rPr lang="en-US" dirty="0"/>
              <a:t>Kalman </a:t>
            </a:r>
            <a:r>
              <a:rPr lang="en-US" dirty="0" smtClean="0"/>
              <a:t>Filter. 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greg.czerniak.info/guides/kalman1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446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1221</TotalTime>
  <Words>51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Rubik’s Cube Solver</vt:lpstr>
      <vt:lpstr>Program abilities</vt:lpstr>
      <vt:lpstr>Recognition process</vt:lpstr>
      <vt:lpstr>Face extraction</vt:lpstr>
      <vt:lpstr>PTAM based extraction</vt:lpstr>
      <vt:lpstr>Extracted color mapping</vt:lpstr>
      <vt:lpstr>Shuffled Rubik’s cube model</vt:lpstr>
      <vt:lpstr>Final program window</vt:lpstr>
      <vt:lpstr>Literature</vt:lpstr>
      <vt:lpstr>Thank you for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Виталий Захаров</dc:creator>
  <cp:lastModifiedBy>Vitalii Zakharov</cp:lastModifiedBy>
  <cp:revision>85</cp:revision>
  <dcterms:created xsi:type="dcterms:W3CDTF">2015-10-20T08:11:12Z</dcterms:created>
  <dcterms:modified xsi:type="dcterms:W3CDTF">2017-05-27T17:14:16Z</dcterms:modified>
</cp:coreProperties>
</file>