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1840"/>
            <a:ext cx="3950064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4560" y="17673120"/>
            <a:ext cx="3950064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770184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434840" y="770184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194560" y="1767312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2434840" y="1767312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94560" y="7701840"/>
            <a:ext cx="127188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549840" y="7701840"/>
            <a:ext cx="127188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8904760" y="7701840"/>
            <a:ext cx="127188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194560" y="17673120"/>
            <a:ext cx="127188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5549840" y="17673120"/>
            <a:ext cx="127188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28904760" y="17673120"/>
            <a:ext cx="127188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94560" y="7701840"/>
            <a:ext cx="39500640" cy="1909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1840"/>
            <a:ext cx="39500640" cy="190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94560" y="7701840"/>
            <a:ext cx="19276200" cy="190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434840" y="7701840"/>
            <a:ext cx="19276200" cy="190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94560" y="1312200"/>
            <a:ext cx="39500640" cy="2547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770184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434840" y="7701840"/>
            <a:ext cx="19276200" cy="190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194560" y="1767312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7701840"/>
            <a:ext cx="19276200" cy="190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4840" y="770184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434840" y="1767312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55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770184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434840" y="7701840"/>
            <a:ext cx="1927620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94560" y="17673120"/>
            <a:ext cx="39500640" cy="91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2200"/>
            <a:ext cx="39500640" cy="549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5540" spc="-1" strike="noStrike">
                <a:latin typeface="Arial"/>
              </a:rPr>
              <a:t>Click to edit the title text format</a:t>
            </a:r>
            <a:endParaRPr b="0" lang="en-US" sz="2554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1840"/>
            <a:ext cx="39500640" cy="190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82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60" spc="-1" strike="noStrike">
                <a:latin typeface="Arial"/>
              </a:rPr>
              <a:t>Click to edit the outline text format</a:t>
            </a:r>
            <a:endParaRPr b="0" lang="en-US" sz="18560" spc="-1" strike="noStrike">
              <a:latin typeface="Arial"/>
            </a:endParaRPr>
          </a:p>
          <a:p>
            <a:pPr lvl="1" marL="864000" indent="-324000">
              <a:spcBef>
                <a:spcPts val="658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50" spc="-1" strike="noStrike">
                <a:latin typeface="Arial"/>
              </a:rPr>
              <a:t>Second Outline Level</a:t>
            </a:r>
            <a:endParaRPr b="0" lang="en-US" sz="16250" spc="-1" strike="noStrike">
              <a:latin typeface="Arial"/>
            </a:endParaRPr>
          </a:p>
          <a:p>
            <a:pPr lvl="2" marL="1296000" indent="-288000">
              <a:spcBef>
                <a:spcPts val="4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920" spc="-1" strike="noStrike">
                <a:latin typeface="Arial"/>
              </a:rPr>
              <a:t>Third Outline Level</a:t>
            </a:r>
            <a:endParaRPr b="0" lang="en-US" sz="13920" spc="-1" strike="noStrike">
              <a:latin typeface="Arial"/>
            </a:endParaRPr>
          </a:p>
          <a:p>
            <a:pPr lvl="3" marL="1728000" indent="-216000">
              <a:spcBef>
                <a:spcPts val="329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0" spc="-1" strike="noStrike">
                <a:latin typeface="Arial"/>
              </a:rPr>
              <a:t>Fourth Outline Level</a:t>
            </a:r>
            <a:endParaRPr b="0" lang="en-US" sz="11600" spc="-1" strike="noStrike">
              <a:latin typeface="Arial"/>
            </a:endParaRPr>
          </a:p>
          <a:p>
            <a:pPr lvl="4" marL="2160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latin typeface="Arial"/>
              </a:rPr>
              <a:t>Fifth Outline Level</a:t>
            </a:r>
            <a:endParaRPr b="0" lang="en-US" sz="11600" spc="-1" strike="noStrike">
              <a:latin typeface="Arial"/>
            </a:endParaRPr>
          </a:p>
          <a:p>
            <a:pPr lvl="5" marL="2592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latin typeface="Arial"/>
              </a:rPr>
              <a:t>Sixth Outline Level</a:t>
            </a:r>
            <a:endParaRPr b="0" lang="en-US" sz="11600" spc="-1" strike="noStrike">
              <a:latin typeface="Arial"/>
            </a:endParaRPr>
          </a:p>
          <a:p>
            <a:pPr lvl="6" marL="3024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latin typeface="Arial"/>
              </a:rPr>
              <a:t>Seventh Outline Level</a:t>
            </a:r>
            <a:endParaRPr b="0" lang="en-US" sz="116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194560" y="29988000"/>
            <a:ext cx="10225080" cy="226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5010560" y="29988000"/>
            <a:ext cx="13911840" cy="226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31469760" y="29988000"/>
            <a:ext cx="10225080" cy="226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C4B9224-DDE5-4409-BDEF-93542F05B7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LibreOffice/6.2.5.2$Linux_X86_64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2019-08-01T06:40:16Z</dcterms:created>
  <dc:creator/>
  <dc:description/>
  <dc:language>en-US</dc:language>
  <cp:lastModifiedBy/>
  <dcterms:modified xsi:type="dcterms:W3CDTF">2019-08-01T07:05:20Z</dcterms:modified>
  <cp:revision>1</cp:revision>
  <dc:subject/>
  <dc:title/>
</cp:coreProperties>
</file>