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32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FD70-8A41-4546-9721-42A76D56E0E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588C-837F-4809-A97E-3DCE0144F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379074-5948-45AF-9883-AC9DC3A5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Collum</dc:creator>
  <cp:lastModifiedBy>Lewis Collum</cp:lastModifiedBy>
  <cp:revision>2</cp:revision>
  <dcterms:created xsi:type="dcterms:W3CDTF">2018-07-25T04:24:03Z</dcterms:created>
  <dcterms:modified xsi:type="dcterms:W3CDTF">2018-07-25T04:51:45Z</dcterms:modified>
</cp:coreProperties>
</file>