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1" autoAdjust="0"/>
    <p:restoredTop sz="94609" autoAdjust="0"/>
  </p:normalViewPr>
  <p:slideViewPr>
    <p:cSldViewPr snapToGrid="0" snapToObjects="1">
      <p:cViewPr varScale="1">
        <p:scale>
          <a:sx n="23" d="100"/>
          <a:sy n="23" d="100"/>
        </p:scale>
        <p:origin x="183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DA81C-0BF5-A041-846A-7986EA06493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203A4-61AD-234C-A4BB-10766770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6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E646-4A8C-B94A-B384-552B7BFE8F78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E84E-1FE1-594E-8332-C607E243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8B423-EF4E-404E-9D63-9C1BFD18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Lewis Collum</cp:lastModifiedBy>
  <cp:revision>86</cp:revision>
  <dcterms:created xsi:type="dcterms:W3CDTF">2017-04-07T02:54:59Z</dcterms:created>
  <dcterms:modified xsi:type="dcterms:W3CDTF">2018-07-23T04:19:33Z</dcterms:modified>
</cp:coreProperties>
</file>