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6EA2-D590-4979-831D-D803E896D6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865CDF6-1BB3-4B37-BAD4-AB8CA6135E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C070AE-3AAE-48CC-9C4A-E2194B2EEECB}"/>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32E11BE7-640A-4340-A5F6-8C3439730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6F36F1-560B-4738-8161-1B188FEA786B}"/>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217832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21D6-0EF7-494A-8DE9-64A7BD827D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935E64-1087-4A83-B5A4-658F46041E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D271FF-6287-406E-97C4-AED4A47526CA}"/>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EBF6F0FC-4578-4011-9B53-728122BCF1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14BC4B-68B0-4DAB-9819-FDC13F4AADA7}"/>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69918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4F0C2-BEED-45CA-BA5A-053B357C39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48D423-3D72-487C-A3CE-13DDDE388B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56554C-B488-4DB4-95AC-082A633B13F0}"/>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ED1D4BDE-8CE6-4AE5-BAA9-16E487C5E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8A8BE2-12E1-499C-ABC8-7F0F85FB2C32}"/>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60567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436A-6619-4DA4-A8D9-5424508C64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678FAE-BEDA-4EB9-BC4C-2073F403A7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177D94-EF38-473D-B281-50FF8CEE02DB}"/>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A2E62B3C-6DF1-4C4C-A8DB-9830C0C334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52437-E4E9-4A92-BD49-5F25A50D177B}"/>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376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B321-CB44-4CE7-893B-23F3079DA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67D4DD-26FE-4093-8A9C-B83905F16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8F9D12-5839-4E67-910E-3718D7A9A8B7}"/>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44E1A59C-4810-4CBF-BB44-2D5B04124F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EE70D0-F675-4028-959C-F72DFDCDE924}"/>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24534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4D3B-06ED-428A-A2D7-4043D08BAE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D9E5D8-7E56-4740-A86C-DA41648826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1F3700-588C-47CC-AF2A-842A412971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5F5112-5261-4304-B002-FA65331FD815}"/>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6" name="Footer Placeholder 5">
            <a:extLst>
              <a:ext uri="{FF2B5EF4-FFF2-40B4-BE49-F238E27FC236}">
                <a16:creationId xmlns:a16="http://schemas.microsoft.com/office/drawing/2014/main" id="{974AD785-8272-4218-89CB-89D4F6A94C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DD6DE8-943D-466E-B244-ACCFBD25E999}"/>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37760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042A-AA31-459D-BE28-AEDB2920F0A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64D1E5-D1FB-47C5-BD3D-F36BD7787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73E8B3-B1ED-4AD7-8A30-6915149F3A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19E8F3-F950-40B9-AEB1-B4CFB9CD2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3A149C-AD84-41E4-AD7E-00A62F68C2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88BEDA-8D1D-4352-B5EB-FC6409BBBD47}"/>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8" name="Footer Placeholder 7">
            <a:extLst>
              <a:ext uri="{FF2B5EF4-FFF2-40B4-BE49-F238E27FC236}">
                <a16:creationId xmlns:a16="http://schemas.microsoft.com/office/drawing/2014/main" id="{7A8B8C0C-A189-4238-870D-E2736997822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45E0C1-6FA8-4848-A010-C48BA6FF8719}"/>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376760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381-EE45-45CF-A7AE-37636727A7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3F77695-6282-488F-BE3F-597AFE7BA145}"/>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4" name="Footer Placeholder 3">
            <a:extLst>
              <a:ext uri="{FF2B5EF4-FFF2-40B4-BE49-F238E27FC236}">
                <a16:creationId xmlns:a16="http://schemas.microsoft.com/office/drawing/2014/main" id="{41624FCF-7D5C-48FE-9BE7-2E05685AAD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781FFBD-179F-4D34-8F58-0D32633A3153}"/>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24629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79E80-880A-4E6A-B4FD-79BDEC1C4AB0}"/>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3" name="Footer Placeholder 2">
            <a:extLst>
              <a:ext uri="{FF2B5EF4-FFF2-40B4-BE49-F238E27FC236}">
                <a16:creationId xmlns:a16="http://schemas.microsoft.com/office/drawing/2014/main" id="{40E04637-6566-4EE8-91A0-7909C09B94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D5B65FE-A4AA-47E7-AC01-E24C6DEA2F61}"/>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06463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2ED8-9A0C-465E-AE84-3E701BFAB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5B9D31-7DB1-4A82-A1C9-64C67F9AA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6271AE-F543-4C2E-AF31-4D1421B66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3F2D85-2A76-4847-9597-9B4B8003DC21}"/>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6" name="Footer Placeholder 5">
            <a:extLst>
              <a:ext uri="{FF2B5EF4-FFF2-40B4-BE49-F238E27FC236}">
                <a16:creationId xmlns:a16="http://schemas.microsoft.com/office/drawing/2014/main" id="{626391C7-D17D-4498-AF79-20406CDB6A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56570D-E9A4-4EEE-A34E-715066A0B1C1}"/>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58375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FC1C-CA49-49BB-A333-2DC1B4BF7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B64FBD-478E-4D0B-ABEA-62745E963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4420ED-CC49-40D9-B6DF-7F345FD00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77B3F2-B265-4DAD-82E9-13B972B589C8}"/>
              </a:ext>
            </a:extLst>
          </p:cNvPr>
          <p:cNvSpPr>
            <a:spLocks noGrp="1"/>
          </p:cNvSpPr>
          <p:nvPr>
            <p:ph type="dt" sz="half" idx="10"/>
          </p:nvPr>
        </p:nvSpPr>
        <p:spPr/>
        <p:txBody>
          <a:bodyPr/>
          <a:lstStyle/>
          <a:p>
            <a:fld id="{E1B9D286-FF98-4853-B4BC-644FAEEA3541}" type="datetimeFigureOut">
              <a:rPr lang="en-GB" smtClean="0"/>
              <a:t>13/02/2019</a:t>
            </a:fld>
            <a:endParaRPr lang="en-GB"/>
          </a:p>
        </p:txBody>
      </p:sp>
      <p:sp>
        <p:nvSpPr>
          <p:cNvPr id="6" name="Footer Placeholder 5">
            <a:extLst>
              <a:ext uri="{FF2B5EF4-FFF2-40B4-BE49-F238E27FC236}">
                <a16:creationId xmlns:a16="http://schemas.microsoft.com/office/drawing/2014/main" id="{90DE78C5-582F-4957-B559-9625D18528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B4E199-2656-4FC3-AC9A-5CA0BEFC8776}"/>
              </a:ext>
            </a:extLst>
          </p:cNvPr>
          <p:cNvSpPr>
            <a:spLocks noGrp="1"/>
          </p:cNvSpPr>
          <p:nvPr>
            <p:ph type="sldNum" sz="quarter" idx="12"/>
          </p:nvPr>
        </p:nvSpPr>
        <p:spPr/>
        <p:txBody>
          <a:bodyPr/>
          <a:lstStyle/>
          <a:p>
            <a:fld id="{37DF88E1-1C03-4F67-96BE-D34663D866BA}" type="slidenum">
              <a:rPr lang="en-GB" smtClean="0"/>
              <a:t>‹#›</a:t>
            </a:fld>
            <a:endParaRPr lang="en-GB"/>
          </a:p>
        </p:txBody>
      </p:sp>
    </p:spTree>
    <p:extLst>
      <p:ext uri="{BB962C8B-B14F-4D97-AF65-F5344CB8AC3E}">
        <p14:creationId xmlns:p14="http://schemas.microsoft.com/office/powerpoint/2010/main" val="19447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E6D7D-863D-4C13-9D4A-7353C5A48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6D5AC8-9400-45B0-9F79-38606DC54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DE2A88-045B-4E81-A38D-0833CBB02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9D286-FF98-4853-B4BC-644FAEEA3541}" type="datetimeFigureOut">
              <a:rPr lang="en-GB" smtClean="0"/>
              <a:t>13/02/2019</a:t>
            </a:fld>
            <a:endParaRPr lang="en-GB"/>
          </a:p>
        </p:txBody>
      </p:sp>
      <p:sp>
        <p:nvSpPr>
          <p:cNvPr id="5" name="Footer Placeholder 4">
            <a:extLst>
              <a:ext uri="{FF2B5EF4-FFF2-40B4-BE49-F238E27FC236}">
                <a16:creationId xmlns:a16="http://schemas.microsoft.com/office/drawing/2014/main" id="{5366D013-A871-42E9-8033-53209E84F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4BEABF7-C774-4218-B7A1-A2038349E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F88E1-1C03-4F67-96BE-D34663D866BA}" type="slidenum">
              <a:rPr lang="en-GB" smtClean="0"/>
              <a:t>‹#›</a:t>
            </a:fld>
            <a:endParaRPr lang="en-GB"/>
          </a:p>
        </p:txBody>
      </p:sp>
    </p:spTree>
    <p:extLst>
      <p:ext uri="{BB962C8B-B14F-4D97-AF65-F5344CB8AC3E}">
        <p14:creationId xmlns:p14="http://schemas.microsoft.com/office/powerpoint/2010/main" val="185780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84DB-50EF-4DF8-AC35-10D43D784F32}"/>
              </a:ext>
            </a:extLst>
          </p:cNvPr>
          <p:cNvSpPr>
            <a:spLocks noGrp="1"/>
          </p:cNvSpPr>
          <p:nvPr>
            <p:ph type="ctrTitle"/>
          </p:nvPr>
        </p:nvSpPr>
        <p:spPr>
          <a:xfrm>
            <a:off x="1524000" y="270106"/>
            <a:ext cx="9144000" cy="2387600"/>
          </a:xfrm>
        </p:spPr>
        <p:txBody>
          <a:bodyPr/>
          <a:lstStyle/>
          <a:p>
            <a:r>
              <a:rPr lang="en-GB" dirty="0"/>
              <a:t>Settle My Settle</a:t>
            </a:r>
          </a:p>
        </p:txBody>
      </p:sp>
      <p:sp>
        <p:nvSpPr>
          <p:cNvPr id="3" name="Subtitle 2">
            <a:extLst>
              <a:ext uri="{FF2B5EF4-FFF2-40B4-BE49-F238E27FC236}">
                <a16:creationId xmlns:a16="http://schemas.microsoft.com/office/drawing/2014/main" id="{9C8BA1F2-B27D-407B-9410-945F28B00C14}"/>
              </a:ext>
            </a:extLst>
          </p:cNvPr>
          <p:cNvSpPr>
            <a:spLocks noGrp="1"/>
          </p:cNvSpPr>
          <p:nvPr>
            <p:ph type="subTitle" idx="1"/>
          </p:nvPr>
        </p:nvSpPr>
        <p:spPr/>
        <p:txBody>
          <a:bodyPr>
            <a:normAutofit fontScale="77500" lnSpcReduction="20000"/>
          </a:bodyPr>
          <a:lstStyle/>
          <a:p>
            <a:endParaRPr lang="nn-NO" dirty="0"/>
          </a:p>
          <a:p>
            <a:r>
              <a:rPr lang="nn-NO" dirty="0"/>
              <a:t>Lewis Dyer (2299195D)</a:t>
            </a:r>
          </a:p>
          <a:p>
            <a:r>
              <a:rPr lang="nn-NO" dirty="0"/>
              <a:t>Luke Gall (2298070G)</a:t>
            </a:r>
          </a:p>
          <a:p>
            <a:r>
              <a:rPr lang="nn-NO" dirty="0"/>
              <a:t>Liam Lau (2314991L)</a:t>
            </a:r>
          </a:p>
          <a:p>
            <a:r>
              <a:rPr lang="nn-NO" dirty="0"/>
              <a:t>Aidan Randtoul (2323851R)</a:t>
            </a:r>
            <a:endParaRPr lang="en-GB" dirty="0"/>
          </a:p>
        </p:txBody>
      </p:sp>
    </p:spTree>
    <p:extLst>
      <p:ext uri="{BB962C8B-B14F-4D97-AF65-F5344CB8AC3E}">
        <p14:creationId xmlns:p14="http://schemas.microsoft.com/office/powerpoint/2010/main" val="274022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CC78-AB40-46BA-ACA2-3A3B10FFEA64}"/>
              </a:ext>
            </a:extLst>
          </p:cNvPr>
          <p:cNvSpPr>
            <a:spLocks noGrp="1"/>
          </p:cNvSpPr>
          <p:nvPr>
            <p:ph type="title"/>
          </p:nvPr>
        </p:nvSpPr>
        <p:spPr/>
        <p:txBody>
          <a:bodyPr/>
          <a:lstStyle/>
          <a:p>
            <a:r>
              <a:rPr lang="en-GB" dirty="0"/>
              <a:t>System Architecture</a:t>
            </a:r>
          </a:p>
        </p:txBody>
      </p:sp>
      <p:pic>
        <p:nvPicPr>
          <p:cNvPr id="5" name="Content Placeholder 4">
            <a:extLst>
              <a:ext uri="{FF2B5EF4-FFF2-40B4-BE49-F238E27FC236}">
                <a16:creationId xmlns:a16="http://schemas.microsoft.com/office/drawing/2014/main" id="{DE6C5C30-5646-47C8-A0D5-C0349007EB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690688"/>
            <a:ext cx="8991600" cy="4191000"/>
          </a:xfrm>
        </p:spPr>
      </p:pic>
    </p:spTree>
    <p:extLst>
      <p:ext uri="{BB962C8B-B14F-4D97-AF65-F5344CB8AC3E}">
        <p14:creationId xmlns:p14="http://schemas.microsoft.com/office/powerpoint/2010/main" val="355031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C43F-0C1C-41E9-BD2E-BF7675D72D99}"/>
              </a:ext>
            </a:extLst>
          </p:cNvPr>
          <p:cNvSpPr>
            <a:spLocks noGrp="1"/>
          </p:cNvSpPr>
          <p:nvPr>
            <p:ph type="title"/>
          </p:nvPr>
        </p:nvSpPr>
        <p:spPr/>
        <p:txBody>
          <a:bodyPr/>
          <a:lstStyle/>
          <a:p>
            <a:r>
              <a:rPr lang="en-GB" dirty="0"/>
              <a:t>ER Diagram</a:t>
            </a:r>
          </a:p>
        </p:txBody>
      </p:sp>
      <p:sp>
        <p:nvSpPr>
          <p:cNvPr id="3" name="Content Placeholder 2">
            <a:extLst>
              <a:ext uri="{FF2B5EF4-FFF2-40B4-BE49-F238E27FC236}">
                <a16:creationId xmlns:a16="http://schemas.microsoft.com/office/drawing/2014/main" id="{8AD4636C-8A33-4580-8130-5EC50B53E98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5198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0E63-BCF2-4EE6-AE27-FECEB5524282}"/>
              </a:ext>
            </a:extLst>
          </p:cNvPr>
          <p:cNvSpPr>
            <a:spLocks noGrp="1"/>
          </p:cNvSpPr>
          <p:nvPr>
            <p:ph type="title"/>
          </p:nvPr>
        </p:nvSpPr>
        <p:spPr/>
        <p:txBody>
          <a:bodyPr/>
          <a:lstStyle/>
          <a:p>
            <a:r>
              <a:rPr lang="en-GB" dirty="0"/>
              <a:t>Site map</a:t>
            </a:r>
          </a:p>
        </p:txBody>
      </p:sp>
      <p:sp>
        <p:nvSpPr>
          <p:cNvPr id="3" name="Content Placeholder 2">
            <a:extLst>
              <a:ext uri="{FF2B5EF4-FFF2-40B4-BE49-F238E27FC236}">
                <a16:creationId xmlns:a16="http://schemas.microsoft.com/office/drawing/2014/main" id="{402BA073-DFDB-41BA-BBD5-8B08A899B0B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7114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8B94-8E01-4697-B840-8937F6ABCF39}"/>
              </a:ext>
            </a:extLst>
          </p:cNvPr>
          <p:cNvSpPr>
            <a:spLocks noGrp="1"/>
          </p:cNvSpPr>
          <p:nvPr>
            <p:ph type="title"/>
          </p:nvPr>
        </p:nvSpPr>
        <p:spPr/>
        <p:txBody>
          <a:bodyPr/>
          <a:lstStyle/>
          <a:p>
            <a:r>
              <a:rPr lang="en-GB" dirty="0"/>
              <a:t>Site </a:t>
            </a:r>
            <a:r>
              <a:rPr lang="en-GB"/>
              <a:t>urls</a:t>
            </a:r>
          </a:p>
        </p:txBody>
      </p:sp>
      <p:sp>
        <p:nvSpPr>
          <p:cNvPr id="3" name="Content Placeholder 2">
            <a:extLst>
              <a:ext uri="{FF2B5EF4-FFF2-40B4-BE49-F238E27FC236}">
                <a16:creationId xmlns:a16="http://schemas.microsoft.com/office/drawing/2014/main" id="{B68EE6C1-55FE-41F0-B302-28972FCA0FE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5891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5DB5-71AF-4C94-8C45-5F7260073E71}"/>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68CD4036-E3FD-446A-8B74-2B3DA77EE3A0}"/>
              </a:ext>
            </a:extLst>
          </p:cNvPr>
          <p:cNvSpPr>
            <a:spLocks noGrp="1"/>
          </p:cNvSpPr>
          <p:nvPr>
            <p:ph idx="1"/>
          </p:nvPr>
        </p:nvSpPr>
        <p:spPr/>
        <p:txBody>
          <a:bodyPr>
            <a:normAutofit/>
          </a:bodyPr>
          <a:lstStyle/>
          <a:p>
            <a:pPr marL="0" indent="0">
              <a:buNone/>
            </a:pPr>
            <a:r>
              <a:rPr lang="en-GB" sz="2400" dirty="0" err="1"/>
              <a:t>SettleMySettle</a:t>
            </a:r>
            <a:r>
              <a:rPr lang="en-GB" sz="2400" dirty="0"/>
              <a:t> will provide a platform for all kinds of fans of various strategy games (Civilization, Age of Empires, </a:t>
            </a:r>
            <a:r>
              <a:rPr lang="en-GB" sz="2400" dirty="0" err="1"/>
              <a:t>Factorio</a:t>
            </a:r>
            <a:r>
              <a:rPr lang="en-GB" sz="2400" dirty="0"/>
              <a:t>, etc.) to share, discuss and appreciate cities and starting locations in these games.</a:t>
            </a:r>
          </a:p>
          <a:p>
            <a:pPr marL="0" indent="0">
              <a:buNone/>
            </a:pPr>
            <a:r>
              <a:rPr lang="en-GB" sz="2400" dirty="0"/>
              <a:t>Any </a:t>
            </a:r>
            <a:r>
              <a:rPr lang="en-GB" sz="2400" b="1" dirty="0"/>
              <a:t>visitors</a:t>
            </a:r>
            <a:r>
              <a:rPr lang="en-GB" sz="2400" dirty="0"/>
              <a:t> to the site will be able to view posts by game, however to </a:t>
            </a:r>
            <a:r>
              <a:rPr lang="en-GB" sz="2400" b="1" dirty="0"/>
              <a:t>like, comment, view a customised feed and post</a:t>
            </a:r>
            <a:r>
              <a:rPr lang="en-GB" sz="2400" dirty="0"/>
              <a:t> themselves, they will have to </a:t>
            </a:r>
            <a:r>
              <a:rPr lang="en-GB" sz="2400" b="1" dirty="0"/>
              <a:t>create an account</a:t>
            </a:r>
            <a:r>
              <a:rPr lang="en-GB" sz="2400" dirty="0"/>
              <a:t>.</a:t>
            </a:r>
            <a:endParaRPr lang="en-GB" sz="2400" b="1" dirty="0"/>
          </a:p>
          <a:p>
            <a:pPr marL="0" indent="0">
              <a:buNone/>
            </a:pPr>
            <a:r>
              <a:rPr lang="en-GB" sz="2400" b="1" dirty="0"/>
              <a:t>Users</a:t>
            </a:r>
            <a:r>
              <a:rPr lang="en-GB" sz="2400" dirty="0"/>
              <a:t> will be able to post screenshots of their cities, tagging them with the appropriate </a:t>
            </a:r>
            <a:r>
              <a:rPr lang="en-GB" sz="2400" b="1" dirty="0"/>
              <a:t>game tag</a:t>
            </a:r>
            <a:r>
              <a:rPr lang="en-GB" sz="2400" dirty="0"/>
              <a:t> as well as any </a:t>
            </a:r>
            <a:r>
              <a:rPr lang="en-GB" sz="2400" b="1" dirty="0"/>
              <a:t>info tags </a:t>
            </a:r>
            <a:r>
              <a:rPr lang="en-GB" sz="2400" dirty="0"/>
              <a:t>to describe their post. If a particular game tag isn’t available, they will be able to </a:t>
            </a:r>
            <a:r>
              <a:rPr lang="en-GB" sz="2400" b="1" dirty="0"/>
              <a:t>submit a tag </a:t>
            </a:r>
            <a:r>
              <a:rPr lang="en-GB" sz="2400" dirty="0"/>
              <a:t>to be approved by an admin. They will also be able to like/comment on all posts and select which tags appear on their feed.</a:t>
            </a:r>
          </a:p>
          <a:p>
            <a:pPr marL="0" indent="0">
              <a:buNone/>
            </a:pPr>
            <a:endParaRPr lang="en-GB" sz="2400" dirty="0"/>
          </a:p>
        </p:txBody>
      </p:sp>
    </p:spTree>
    <p:extLst>
      <p:ext uri="{BB962C8B-B14F-4D97-AF65-F5344CB8AC3E}">
        <p14:creationId xmlns:p14="http://schemas.microsoft.com/office/powerpoint/2010/main" val="333415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4F43-387A-4782-AED5-00104EDEE299}"/>
              </a:ext>
            </a:extLst>
          </p:cNvPr>
          <p:cNvSpPr>
            <a:spLocks noGrp="1"/>
          </p:cNvSpPr>
          <p:nvPr>
            <p:ph type="title"/>
          </p:nvPr>
        </p:nvSpPr>
        <p:spPr/>
        <p:txBody>
          <a:bodyPr/>
          <a:lstStyle/>
          <a:p>
            <a:r>
              <a:rPr lang="en-GB" dirty="0"/>
              <a:t>User requirements</a:t>
            </a:r>
          </a:p>
        </p:txBody>
      </p:sp>
      <p:sp>
        <p:nvSpPr>
          <p:cNvPr id="3" name="Content Placeholder 2">
            <a:extLst>
              <a:ext uri="{FF2B5EF4-FFF2-40B4-BE49-F238E27FC236}">
                <a16:creationId xmlns:a16="http://schemas.microsoft.com/office/drawing/2014/main" id="{280CC57C-CA63-43F1-A061-075B56B97D7A}"/>
              </a:ext>
            </a:extLst>
          </p:cNvPr>
          <p:cNvSpPr>
            <a:spLocks noGrp="1"/>
          </p:cNvSpPr>
          <p:nvPr>
            <p:ph idx="1"/>
          </p:nvPr>
        </p:nvSpPr>
        <p:spPr/>
        <p:txBody>
          <a:bodyPr>
            <a:normAutofit/>
          </a:bodyPr>
          <a:lstStyle/>
          <a:p>
            <a:r>
              <a:rPr lang="en-GB" sz="1800" dirty="0"/>
              <a:t>Guests will be able to view images </a:t>
            </a:r>
          </a:p>
          <a:p>
            <a:r>
              <a:rPr lang="en-GB" sz="1800" dirty="0"/>
              <a:t>Users will be able to login/logout view and upload pictures with a game tag and optional info tags</a:t>
            </a:r>
          </a:p>
          <a:p>
            <a:r>
              <a:rPr lang="en-GB" sz="1800" dirty="0"/>
              <a:t>Users will be able to comment on their own and others pictures</a:t>
            </a:r>
          </a:p>
          <a:p>
            <a:r>
              <a:rPr lang="en-GB" sz="1800" dirty="0"/>
              <a:t>User must be able to change password and delete their account</a:t>
            </a:r>
          </a:p>
          <a:p>
            <a:r>
              <a:rPr lang="en-GB" sz="1800" dirty="0"/>
              <a:t>Users will be to like other users comments and suggest new game tags for their pictures</a:t>
            </a:r>
          </a:p>
          <a:p>
            <a:r>
              <a:rPr lang="en-GB" sz="1800" dirty="0"/>
              <a:t>User should be able to select their favourite game tags and view a feed only containing screenshots with that tag.</a:t>
            </a:r>
          </a:p>
          <a:p>
            <a:r>
              <a:rPr lang="en-GB" sz="1800" dirty="0"/>
              <a:t>Admins will have all the rights of user plus the able to review and accept new game tag suggestions</a:t>
            </a:r>
          </a:p>
          <a:p>
            <a:r>
              <a:rPr lang="en-GB" sz="1800" dirty="0"/>
              <a:t>Admins will be able to delete pictures and comments if they are inappropriate or poor quality.</a:t>
            </a:r>
          </a:p>
        </p:txBody>
      </p:sp>
    </p:spTree>
    <p:extLst>
      <p:ext uri="{BB962C8B-B14F-4D97-AF65-F5344CB8AC3E}">
        <p14:creationId xmlns:p14="http://schemas.microsoft.com/office/powerpoint/2010/main" val="31354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4EF8-EFE9-49D1-8259-DD591AD12CC6}"/>
              </a:ext>
            </a:extLst>
          </p:cNvPr>
          <p:cNvSpPr>
            <a:spLocks noGrp="1"/>
          </p:cNvSpPr>
          <p:nvPr>
            <p:ph type="title"/>
          </p:nvPr>
        </p:nvSpPr>
        <p:spPr/>
        <p:txBody>
          <a:bodyPr/>
          <a:lstStyle/>
          <a:p>
            <a:r>
              <a:rPr lang="en-GB" dirty="0"/>
              <a:t>Persona 1</a:t>
            </a:r>
          </a:p>
        </p:txBody>
      </p:sp>
      <p:sp>
        <p:nvSpPr>
          <p:cNvPr id="3" name="Content Placeholder 2">
            <a:extLst>
              <a:ext uri="{FF2B5EF4-FFF2-40B4-BE49-F238E27FC236}">
                <a16:creationId xmlns:a16="http://schemas.microsoft.com/office/drawing/2014/main" id="{347B3E9D-C01C-4803-A68F-B093AA0E1CE4}"/>
              </a:ext>
            </a:extLst>
          </p:cNvPr>
          <p:cNvSpPr>
            <a:spLocks noGrp="1"/>
          </p:cNvSpPr>
          <p:nvPr>
            <p:ph idx="1"/>
          </p:nvPr>
        </p:nvSpPr>
        <p:spPr>
          <a:xfrm>
            <a:off x="838200" y="3734324"/>
            <a:ext cx="10515600" cy="4351338"/>
          </a:xfrm>
        </p:spPr>
        <p:txBody>
          <a:bodyPr>
            <a:normAutofit/>
          </a:bodyPr>
          <a:lstStyle/>
          <a:p>
            <a:pPr marL="0" indent="0">
              <a:buNone/>
            </a:pPr>
            <a:r>
              <a:rPr lang="en-GB" sz="2400" dirty="0"/>
              <a:t>Robert is a 2nd at the university studying Business, he has a large collection of games on his computer and is interested in showing a community of like-minded individuals some of the screen shots from some of the more obscure games in his collection. He is hoping some of his screenshots will get quite popular and help drive interest for some games he feels should have a bigger following. He doesn’t care much for comments but is interested in providing high quality info tags on his screenshot to provide people with an idea of what the games are all about.</a:t>
            </a:r>
            <a:endParaRPr lang="en-GB" sz="1600" dirty="0"/>
          </a:p>
        </p:txBody>
      </p:sp>
      <p:pic>
        <p:nvPicPr>
          <p:cNvPr id="5" name="Picture 4">
            <a:extLst>
              <a:ext uri="{FF2B5EF4-FFF2-40B4-BE49-F238E27FC236}">
                <a16:creationId xmlns:a16="http://schemas.microsoft.com/office/drawing/2014/main" id="{78C9A322-00D1-4F81-A7C8-08ABBAF19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143" y="1027906"/>
            <a:ext cx="4027714" cy="2680947"/>
          </a:xfrm>
          <a:prstGeom prst="rect">
            <a:avLst/>
          </a:prstGeom>
        </p:spPr>
      </p:pic>
    </p:spTree>
    <p:extLst>
      <p:ext uri="{BB962C8B-B14F-4D97-AF65-F5344CB8AC3E}">
        <p14:creationId xmlns:p14="http://schemas.microsoft.com/office/powerpoint/2010/main" val="204911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6CCE-6EA5-48C3-B050-C6C6A6B84B2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C4975E79-4E1E-44B3-956C-682A289712FE}"/>
              </a:ext>
            </a:extLst>
          </p:cNvPr>
          <p:cNvSpPr>
            <a:spLocks noGrp="1"/>
          </p:cNvSpPr>
          <p:nvPr>
            <p:ph idx="1"/>
          </p:nvPr>
        </p:nvSpPr>
        <p:spPr>
          <a:xfrm>
            <a:off x="838200" y="3654425"/>
            <a:ext cx="10515600" cy="4351338"/>
          </a:xfrm>
        </p:spPr>
        <p:txBody>
          <a:bodyPr>
            <a:normAutofit/>
          </a:bodyPr>
          <a:lstStyle/>
          <a:p>
            <a:pPr marL="0" indent="0">
              <a:buNone/>
            </a:pPr>
            <a:r>
              <a:rPr lang="en-GB" sz="2400" dirty="0"/>
              <a:t>This is Andy. He is a 23 year old </a:t>
            </a:r>
            <a:r>
              <a:rPr lang="en-GB" sz="2400" dirty="0" err="1"/>
              <a:t>phd</a:t>
            </a:r>
            <a:r>
              <a:rPr lang="en-GB" sz="2400" dirty="0"/>
              <a:t> student studying maths. In his space time he likes to wind down with some civ. Andy likes to upload his images online in order to get some feedback on his city placement as he doesn’t have a lot of time to practice, he is also interested in viewing other games with similar mechanics and to find out news on the games he is currently viewing. He wants constructive feedback and tips for his play style, so he can learn civ better for when he plays with his friends.</a:t>
            </a:r>
          </a:p>
        </p:txBody>
      </p:sp>
      <p:pic>
        <p:nvPicPr>
          <p:cNvPr id="5" name="Picture 4">
            <a:extLst>
              <a:ext uri="{FF2B5EF4-FFF2-40B4-BE49-F238E27FC236}">
                <a16:creationId xmlns:a16="http://schemas.microsoft.com/office/drawing/2014/main" id="{724C2439-222D-46D8-850A-A07090BD1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651" y="740266"/>
            <a:ext cx="4040447" cy="2688734"/>
          </a:xfrm>
          <a:prstGeom prst="rect">
            <a:avLst/>
          </a:prstGeom>
        </p:spPr>
      </p:pic>
    </p:spTree>
    <p:extLst>
      <p:ext uri="{BB962C8B-B14F-4D97-AF65-F5344CB8AC3E}">
        <p14:creationId xmlns:p14="http://schemas.microsoft.com/office/powerpoint/2010/main" val="265415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FCD-3FB6-4FDD-A617-67BDEEDCA824}"/>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62AF1E1E-DB99-4657-8EEC-19686090D5E5}"/>
              </a:ext>
            </a:extLst>
          </p:cNvPr>
          <p:cNvSpPr>
            <a:spLocks noGrp="1"/>
          </p:cNvSpPr>
          <p:nvPr>
            <p:ph idx="1"/>
          </p:nvPr>
        </p:nvSpPr>
        <p:spPr>
          <a:xfrm>
            <a:off x="838200" y="2322775"/>
            <a:ext cx="8430087" cy="4351338"/>
          </a:xfrm>
        </p:spPr>
        <p:txBody>
          <a:bodyPr>
            <a:normAutofit/>
          </a:bodyPr>
          <a:lstStyle/>
          <a:p>
            <a:pPr marL="0" indent="0">
              <a:buNone/>
            </a:pPr>
            <a:r>
              <a:rPr lang="en-GB" sz="2000" dirty="0"/>
              <a:t>Jessica is a new English lit student from Germany. She has recently joined the Glasgow gaming society, she has gotten friendly with the 4x group of the society and wants a platform in order to communicate with other players and comment on her friends posts. She is an avid civ player and is interested in showing people her strategies, she would be interested in filtering content that only applies to a particular game and it’s related tags. She’s specifically interested in different uses of wonders in the game and would like a way to find pictures easily by features by highlighting the tags on pictures she is interested in. She’s also interested in keeping the site friendly and welcoming to new users as she would like a platform that other new members of the society could use.</a:t>
            </a:r>
            <a:endParaRPr lang="en-GB" sz="2000" dirty="0">
              <a:effectLst/>
            </a:endParaRPr>
          </a:p>
          <a:p>
            <a:pPr marL="0" indent="0">
              <a:buNone/>
            </a:pPr>
            <a:endParaRPr lang="en-GB" dirty="0"/>
          </a:p>
        </p:txBody>
      </p:sp>
      <p:pic>
        <p:nvPicPr>
          <p:cNvPr id="5" name="Picture 4">
            <a:extLst>
              <a:ext uri="{FF2B5EF4-FFF2-40B4-BE49-F238E27FC236}">
                <a16:creationId xmlns:a16="http://schemas.microsoft.com/office/drawing/2014/main" id="{5B1F371D-88AF-4EA7-9249-BDC0BB41F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829" y="1436066"/>
            <a:ext cx="2490372" cy="3743357"/>
          </a:xfrm>
          <a:prstGeom prst="rect">
            <a:avLst/>
          </a:prstGeom>
        </p:spPr>
      </p:pic>
    </p:spTree>
    <p:extLst>
      <p:ext uri="{BB962C8B-B14F-4D97-AF65-F5344CB8AC3E}">
        <p14:creationId xmlns:p14="http://schemas.microsoft.com/office/powerpoint/2010/main" val="56549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527C-5DCF-456A-88AD-35B788908CCD}"/>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04280486-3073-4822-A951-AFCD69DE328A}"/>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38285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B000-61DF-42C8-848E-D03E1EE62E4F}"/>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58B2F725-E7A0-4DB4-BA5E-B2E13FB23A0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4105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2D93-C346-4F82-B6BE-09FA8982C60F}"/>
              </a:ext>
            </a:extLst>
          </p:cNvPr>
          <p:cNvSpPr>
            <a:spLocks noGrp="1"/>
          </p:cNvSpPr>
          <p:nvPr>
            <p:ph type="title"/>
          </p:nvPr>
        </p:nvSpPr>
        <p:spPr/>
        <p:txBody>
          <a:bodyPr/>
          <a:lstStyle/>
          <a:p>
            <a:r>
              <a:rPr lang="en-GB" dirty="0"/>
              <a:t>Wireframe</a:t>
            </a:r>
          </a:p>
        </p:txBody>
      </p:sp>
      <p:sp>
        <p:nvSpPr>
          <p:cNvPr id="3" name="Content Placeholder 2">
            <a:extLst>
              <a:ext uri="{FF2B5EF4-FFF2-40B4-BE49-F238E27FC236}">
                <a16:creationId xmlns:a16="http://schemas.microsoft.com/office/drawing/2014/main" id="{52B9CF62-0AEF-4A25-B1F8-66C3325B8B4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7542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667</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Settle My Settle</vt:lpstr>
      <vt:lpstr>Overview</vt:lpstr>
      <vt:lpstr>User requirements</vt:lpstr>
      <vt:lpstr>Persona 1</vt:lpstr>
      <vt:lpstr>Persona 2</vt:lpstr>
      <vt:lpstr>Persona 3</vt:lpstr>
      <vt:lpstr>Wireframe</vt:lpstr>
      <vt:lpstr>Wireframe</vt:lpstr>
      <vt:lpstr>Wireframe</vt:lpstr>
      <vt:lpstr>System Architecture</vt:lpstr>
      <vt:lpstr>ER Diagram</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Settle my settle</dc:title>
  <dc:creator>Luke Gall</dc:creator>
  <cp:lastModifiedBy>Liam Lau</cp:lastModifiedBy>
  <cp:revision>80</cp:revision>
  <dcterms:created xsi:type="dcterms:W3CDTF">2019-02-11T14:46:44Z</dcterms:created>
  <dcterms:modified xsi:type="dcterms:W3CDTF">2019-02-13T10:40:25Z</dcterms:modified>
</cp:coreProperties>
</file>