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4" r:id="rId4"/>
    <p:sldId id="276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2CCD16A2-9EF6-4F56-A5FF-A51AF0E40F6A}">
          <p14:sldIdLst>
            <p14:sldId id="256"/>
          </p14:sldIdLst>
        </p14:section>
        <p14:section name="Week 4 - importing" id="{92219507-C9D8-4A64-AE62-0770ECE30B83}">
          <p14:sldIdLst>
            <p14:sldId id="273"/>
            <p14:sldId id="274"/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AC5"/>
    <a:srgbClr val="2F99B6"/>
    <a:srgbClr val="69C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043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CF024-8058-4E92-8B35-07451549572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0C31B-5128-4CB2-8D4B-CBF503D17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6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4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[First recap functions – see ‘functions summary.py’]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[Use IDLE to illustrate]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8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087129-5EB3-407F-9D58-12B58254E57D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90F-9337-4CDC-8D14-B06CCEB6C73C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60F9-7BA8-4EC7-8BDB-5C223A9F1787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F31-3630-4F25-9FD3-9398F0ABBE91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98DF-41F0-4FCA-8F78-168349C886A1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497-700C-4D1C-8F0E-0217BC78D22A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668-7952-4E05-A29E-3CAE9E4C88B3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2ADD-8853-4F9B-BE74-04D3631B0AE8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7FAB-9C63-45B1-B528-0E08F0958326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286F-1FB1-4449-8266-6E87DF39D004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8EDE-CE0C-4BA8-BD03-52FA661B2ABD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015C-2313-4FA0-967E-15787170F8A4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337-038C-466F-9539-3AC9182A3E7A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2594-B169-4822-92C9-42932B767ACF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638A-EF8D-4E59-9B91-E876A1027CEA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4E32-9543-411B-B3AF-87FC3BF95F14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33C-70DD-4676-82F0-30FDB4061909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2B2A-9274-4FE7-A76D-3524148FACFA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31831"/>
            <a:ext cx="8791575" cy="1043189"/>
          </a:xfrm>
        </p:spPr>
        <p:txBody>
          <a:bodyPr/>
          <a:lstStyle/>
          <a:p>
            <a:r>
              <a:rPr lang="en-GB" dirty="0"/>
              <a:t>Beginners’ Python - imports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Lewis Gaul</a:t>
            </a:r>
          </a:p>
          <a:p>
            <a:r>
              <a:rPr lang="en-GB" dirty="0"/>
              <a:t>St Edmund Hall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year Mathematics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lewis.gaul@seh.ox.ac.uk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4" y="190484"/>
            <a:ext cx="3928718" cy="20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dirty="0">
                <a:cs typeface="Courier New" panose="02070309020205020404" pitchFamily="49" charset="0"/>
              </a:rPr>
              <a:t> – for getting the current time and manipulating times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dirty="0"/>
              <a:t> – standard maths constants and functions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GB" dirty="0"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– for generating random numbers</a:t>
            </a:r>
            <a:r>
              <a:rPr lang="en-GB">
                <a:latin typeface="+mj-lt"/>
                <a:cs typeface="Courier New" panose="02070309020205020404" pitchFamily="49" charset="0"/>
              </a:rPr>
              <a:t>, shuffling lists etc.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GB" dirty="0"/>
              <a:t> – ‘regular expression’, match patterns in strings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“.*@gmail.com”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GB" dirty="0"/>
              <a:t> – GUI library, can be used to make games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dirty="0"/>
              <a:t> – ‘operating system’ e.g. get path to current folder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5045" y="679956"/>
            <a:ext cx="4720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cs typeface="Courier New" panose="02070309020205020404" pitchFamily="49" charset="0"/>
              </a:rPr>
              <a:t>Modules in the standard library are written in C, so will likely run quicker than if you wrote your own equivalent functions.</a:t>
            </a:r>
          </a:p>
        </p:txBody>
      </p:sp>
    </p:spTree>
    <p:extLst>
      <p:ext uri="{BB962C8B-B14F-4D97-AF65-F5344CB8AC3E}">
        <p14:creationId xmlns:p14="http://schemas.microsoft.com/office/powerpoint/2010/main" val="292620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91032"/>
            <a:ext cx="9905999" cy="3892243"/>
          </a:xfrm>
          <a:solidFill>
            <a:srgbClr val="36AAC5"/>
          </a:solidFill>
        </p:spPr>
        <p:txBody>
          <a:bodyPr numCol="2"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>
                <a:solidFill>
                  <a:srgbClr val="7030A0"/>
                </a:solidFill>
              </a:rPr>
              <a:t>[module]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>
                <a:solidFill>
                  <a:srgbClr val="7030A0"/>
                </a:solidFill>
              </a:rPr>
              <a:t>[module]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>
                <a:solidFill>
                  <a:srgbClr val="7030A0"/>
                </a:solidFill>
              </a:rPr>
              <a:t>[name]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>
                <a:solidFill>
                  <a:srgbClr val="7030A0"/>
                </a:solidFill>
              </a:rPr>
              <a:t>[module]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dirty="0">
                <a:solidFill>
                  <a:srgbClr val="7030A0"/>
                </a:solidFill>
              </a:rPr>
              <a:t>[object]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>
                <a:solidFill>
                  <a:srgbClr val="7030A0"/>
                </a:solidFill>
              </a:rPr>
              <a:t>[module]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time as tm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math import sqrt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math import pi as PI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tm.time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PI**2 /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1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69531"/>
          </a:xfrm>
          <a:solidFill>
            <a:srgbClr val="36AAC5"/>
          </a:solidFill>
        </p:spPr>
        <p:txBody>
          <a:bodyPr numCol="1"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Your own scripts can be imported into other scripts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Save a script as [filename].</a:t>
            </a:r>
            <a:r>
              <a:rPr lang="en-GB" dirty="0" err="1">
                <a:cs typeface="Courier New" panose="02070309020205020404" pitchFamily="49" charset="0"/>
              </a:rPr>
              <a:t>py</a:t>
            </a:r>
            <a:r>
              <a:rPr lang="en-GB" dirty="0">
                <a:cs typeface="Courier New" panose="02070309020205020404" pitchFamily="49" charset="0"/>
              </a:rPr>
              <a:t>,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script1.py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can import from any file which is in the same folder in the same way as importing standard library modules,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script1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Files must be in same folder, avoid using names of libraries that already exist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dirty="0"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dirty="0">
                <a:cs typeface="Courier New" panose="02070309020205020404" pitchFamily="49" charset="0"/>
              </a:rPr>
              <a:t> etc.)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Useful for splitting up more complex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7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>
            <a:normAutofit/>
          </a:bodyPr>
          <a:lstStyle/>
          <a:p>
            <a:r>
              <a:rPr lang="en-GB" dirty="0"/>
              <a:t>Go to </a:t>
            </a:r>
            <a:r>
              <a:rPr lang="en-GB" dirty="0">
                <a:solidFill>
                  <a:srgbClr val="7030A0"/>
                </a:solidFill>
              </a:rPr>
              <a:t>github.com/</a:t>
            </a:r>
            <a:r>
              <a:rPr lang="en-GB" dirty="0" err="1">
                <a:solidFill>
                  <a:srgbClr val="7030A0"/>
                </a:solidFill>
              </a:rPr>
              <a:t>LewisGaul</a:t>
            </a:r>
            <a:r>
              <a:rPr lang="en-GB" dirty="0">
                <a:solidFill>
                  <a:srgbClr val="7030A0"/>
                </a:solidFill>
              </a:rPr>
              <a:t>/python-tutorial</a:t>
            </a:r>
            <a:r>
              <a:rPr lang="en-GB" dirty="0"/>
              <a:t>, download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challenge4</a:t>
            </a: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Work out how the code works (try adding in some print statements)</a:t>
            </a:r>
          </a:p>
          <a:p>
            <a:r>
              <a:rPr lang="en-GB" dirty="0"/>
              <a:t>Write comments with ‘#’ to explain how it works</a:t>
            </a:r>
          </a:p>
          <a:p>
            <a:r>
              <a:rPr lang="en-GB" dirty="0"/>
              <a:t>When you understand it all have a go at the challenge</a:t>
            </a:r>
          </a:p>
          <a:p>
            <a:r>
              <a:rPr lang="en-GB" dirty="0"/>
              <a:t>Try to use sensible variable names</a:t>
            </a:r>
          </a:p>
          <a:p>
            <a:r>
              <a:rPr lang="en-GB" dirty="0"/>
              <a:t>Avoid using too many indented layers or repeating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13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7193</TotalTime>
  <Words>409</Words>
  <Application>Microsoft Office PowerPoint</Application>
  <PresentationFormat>Widescreen</PresentationFormat>
  <Paragraphs>53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Trebuchet MS</vt:lpstr>
      <vt:lpstr>Tw Cen MT</vt:lpstr>
      <vt:lpstr>Circuit</vt:lpstr>
      <vt:lpstr>Beginners’ Python - imports</vt:lpstr>
      <vt:lpstr>The Standard Library</vt:lpstr>
      <vt:lpstr>Importing Modules</vt:lpstr>
      <vt:lpstr>Importing Scripts</vt:lpstr>
      <vt:lpstr>Challenge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Beginners’ Python</dc:title>
  <dc:creator>L Gaul</dc:creator>
  <cp:lastModifiedBy>L Gaul</cp:lastModifiedBy>
  <cp:revision>45</cp:revision>
  <dcterms:created xsi:type="dcterms:W3CDTF">2016-12-26T19:03:43Z</dcterms:created>
  <dcterms:modified xsi:type="dcterms:W3CDTF">2017-02-08T16:20:44Z</dcterms:modified>
</cp:coreProperties>
</file>