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2CCD16A2-9EF6-4F56-A5FF-A51AF0E40F6A}">
          <p14:sldIdLst>
            <p14:sldId id="256"/>
          </p14:sldIdLst>
        </p14:section>
        <p14:section name="Week 7 - GUI programming" id="{564A4A8F-24C0-4C53-86CC-E912B24CEF9E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AC5"/>
    <a:srgbClr val="2F99B6"/>
    <a:srgbClr val="69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86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CF024-8058-4E92-8B35-074515495720}" type="datetimeFigureOut">
              <a:rPr lang="en-GB" smtClean="0"/>
              <a:t>30/03/2017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C31B-5128-4CB2-8D4B-CBF503D17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7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1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087129-5EB3-407F-9D58-12B58254E57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90F-9337-4CDC-8D14-B06CCEB6C73C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0F9-7BA8-4EC7-8BDB-5C223A9F1787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F31-3630-4F25-9FD3-9398F0ABBE91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98DF-41F0-4FCA-8F78-168349C886A1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497-700C-4D1C-8F0E-0217BC78D22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668-7952-4E05-A29E-3CAE9E4C88B3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2ADD-8853-4F9B-BE74-04D3631B0AE8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7FAB-9C63-45B1-B528-0E08F0958326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86F-1FB1-4449-8266-6E87DF39D00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8EDE-CE0C-4BA8-BD03-52FA661B2ABD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015C-2313-4FA0-967E-15787170F8A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337-038C-466F-9539-3AC9182A3E7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2594-B169-4822-92C9-42932B767ACF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638A-EF8D-4E59-9B91-E876A1027CE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E32-9543-411B-B3AF-87FC3BF95F14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33C-70DD-4676-82F0-30FDB4061909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2B2A-9274-4FE7-A76D-3524148FACFA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31831"/>
            <a:ext cx="8791575" cy="1517806"/>
          </a:xfrm>
        </p:spPr>
        <p:txBody>
          <a:bodyPr>
            <a:normAutofit/>
          </a:bodyPr>
          <a:lstStyle/>
          <a:p>
            <a:r>
              <a:rPr lang="en-GB" dirty="0"/>
              <a:t>Beginners’ Python –</a:t>
            </a:r>
            <a:br>
              <a:rPr lang="en-GB" dirty="0"/>
            </a:br>
            <a:r>
              <a:rPr lang="en-GB" dirty="0"/>
              <a:t>GUI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Lewis Gaul</a:t>
            </a:r>
          </a:p>
          <a:p>
            <a:r>
              <a:rPr lang="en-GB" dirty="0"/>
              <a:t>St Edmund Hall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year Mathematics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lewis.gaul@seh.ox.ac.uk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4" y="190484"/>
            <a:ext cx="3928718" cy="20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Inheriting from classes –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2" y="2097088"/>
            <a:ext cx="10208029" cy="3640605"/>
          </a:xfrm>
          <a:solidFill>
            <a:srgbClr val="36AAC5"/>
          </a:solidFill>
        </p:spPr>
        <p:txBody>
          <a:bodyPr numCol="2" spcCol="3600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Student(Person):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self.deadlines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work(self):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self.deadlines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L=[]):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[define how to print a </a:t>
            </a:r>
            <a:r>
              <a:rPr lang="en-GB" dirty="0" err="1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ShoppingList</a:t>
            </a:r>
            <a:r>
              <a:rPr lang="en-GB" dirty="0">
                <a:solidFill>
                  <a:srgbClr val="7030A0"/>
                </a:solidFill>
                <a:latin typeface="+mj-lt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add(self, item,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self.append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([item,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291" y="618518"/>
            <a:ext cx="57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Basics - </a:t>
            </a:r>
            <a:r>
              <a:rPr lang="en-GB" dirty="0" err="1"/>
              <a:t>tkinter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4" y="2097088"/>
            <a:ext cx="10033258" cy="3640605"/>
          </a:xfrm>
          <a:solidFill>
            <a:srgbClr val="36AAC5"/>
          </a:solidFill>
        </p:spPr>
        <p:txBody>
          <a:bodyPr numCol="2" spcCol="36000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 =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=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(window)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button.pack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button.config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(text=‘hi’)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window.mainloop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MyGui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super().__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self.button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tk.Button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self, text=‘hi’)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self.button.pack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MyGui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err="1">
                <a:solidFill>
                  <a:srgbClr val="7030A0"/>
                </a:solidFill>
              </a:rPr>
              <a:t>args</a:t>
            </a:r>
            <a:r>
              <a:rPr lang="en-GB" dirty="0">
                <a:solidFill>
                  <a:srgbClr val="7030A0"/>
                </a:solidFill>
              </a:rPr>
              <a:t>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gui.mainloop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8291" y="618518"/>
            <a:ext cx="57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>
            <a:normAutofit/>
          </a:bodyPr>
          <a:lstStyle/>
          <a:p>
            <a:r>
              <a:rPr lang="en-GB" dirty="0"/>
              <a:t>Go to </a:t>
            </a:r>
            <a:r>
              <a:rPr lang="en-GB" dirty="0">
                <a:solidFill>
                  <a:srgbClr val="7030A0"/>
                </a:solidFill>
              </a:rPr>
              <a:t>github.com/</a:t>
            </a:r>
            <a:r>
              <a:rPr lang="en-GB" dirty="0" err="1">
                <a:solidFill>
                  <a:srgbClr val="7030A0"/>
                </a:solidFill>
              </a:rPr>
              <a:t>LewisGaul</a:t>
            </a:r>
            <a:r>
              <a:rPr lang="en-GB" dirty="0">
                <a:solidFill>
                  <a:srgbClr val="7030A0"/>
                </a:solidFill>
              </a:rPr>
              <a:t>/python-tutorial</a:t>
            </a:r>
            <a:r>
              <a:rPr lang="en-GB" dirty="0"/>
              <a:t>, download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challenge7.py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Work out how the code works (try adding in some print statements)</a:t>
            </a:r>
          </a:p>
          <a:p>
            <a:r>
              <a:rPr lang="en-GB" dirty="0"/>
              <a:t>Write comments with ‘#’ to explain how it works</a:t>
            </a:r>
          </a:p>
          <a:p>
            <a:r>
              <a:rPr lang="en-GB" dirty="0"/>
              <a:t>When you understand it all have a go at the challenge</a:t>
            </a:r>
          </a:p>
          <a:p>
            <a:r>
              <a:rPr lang="en-GB" dirty="0"/>
              <a:t>Try to use sensible variable names</a:t>
            </a:r>
          </a:p>
          <a:p>
            <a:r>
              <a:rPr lang="en-GB" dirty="0"/>
              <a:t>Avoid using too many indented layers or repeating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7582</TotalTime>
  <Words>313</Words>
  <Application>Microsoft Office PowerPoint</Application>
  <PresentationFormat>Widescreen</PresentationFormat>
  <Paragraphs>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Trebuchet MS</vt:lpstr>
      <vt:lpstr>Tw Cen MT</vt:lpstr>
      <vt:lpstr>Circuit</vt:lpstr>
      <vt:lpstr>Beginners’ Python – GUI Programming</vt:lpstr>
      <vt:lpstr>Inheriting from classes – recap</vt:lpstr>
      <vt:lpstr>GUI Basics - tkinter</vt:lpstr>
      <vt:lpstr>Challenge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Python</dc:title>
  <dc:creator>L Gaul</dc:creator>
  <cp:lastModifiedBy>L Gaul</cp:lastModifiedBy>
  <cp:revision>54</cp:revision>
  <dcterms:created xsi:type="dcterms:W3CDTF">2016-12-26T19:03:43Z</dcterms:created>
  <dcterms:modified xsi:type="dcterms:W3CDTF">2017-03-30T16:03:58Z</dcterms:modified>
</cp:coreProperties>
</file>