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96" r:id="rId3"/>
    <p:sldId id="29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Lst>
        </p14:section>
        <p14:section name="Week 8 - dicts, maps, lambdas" id="{93CCFC84-C6EF-42BA-8B61-FEBC9C466A95}">
          <p14:sldIdLst>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86"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30/03/2017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show tuples, maps, lambdas… then give quiz on data types (circle inherits from ellipse), before showing how functions can be passed as arguments.]</a:t>
            </a:r>
          </a:p>
        </p:txBody>
      </p:sp>
      <p:sp>
        <p:nvSpPr>
          <p:cNvPr id="4" name="Slide Number Placeholder 3"/>
          <p:cNvSpPr>
            <a:spLocks noGrp="1"/>
          </p:cNvSpPr>
          <p:nvPr>
            <p:ph type="sldNum" sz="quarter" idx="10"/>
          </p:nvPr>
        </p:nvSpPr>
        <p:spPr/>
        <p:txBody>
          <a:bodyPr/>
          <a:lstStyle/>
          <a:p>
            <a:fld id="{6E50C31B-5128-4CB2-8D4B-CBF503D17F3C}" type="slidenum">
              <a:rPr lang="en-GB" smtClean="0"/>
              <a:t>2</a:t>
            </a:fld>
            <a:endParaRPr lang="en-GB"/>
          </a:p>
        </p:txBody>
      </p:sp>
    </p:spTree>
    <p:extLst>
      <p:ext uri="{BB962C8B-B14F-4D97-AF65-F5344CB8AC3E}">
        <p14:creationId xmlns:p14="http://schemas.microsoft.com/office/powerpoint/2010/main" val="34480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3/30/2017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3/30/2017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3/30/2017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normAutofit fontScale="90000"/>
          </a:bodyPr>
          <a:lstStyle/>
          <a:p>
            <a:r>
              <a:rPr lang="en-GB" dirty="0"/>
              <a:t>Beginners’ Python - dictionaries</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Dictionaries</a:t>
            </a:r>
          </a:p>
        </p:txBody>
      </p:sp>
      <p:sp>
        <p:nvSpPr>
          <p:cNvPr id="3" name="Content Placeholder 2"/>
          <p:cNvSpPr>
            <a:spLocks noGrp="1"/>
          </p:cNvSpPr>
          <p:nvPr>
            <p:ph idx="1"/>
          </p:nvPr>
        </p:nvSpPr>
        <p:spPr>
          <a:solidFill>
            <a:srgbClr val="36AAC5"/>
          </a:solidFill>
        </p:spPr>
        <p:txBody>
          <a:bodyPr>
            <a:normAutofit/>
          </a:bodyPr>
          <a:lstStyle/>
          <a:p>
            <a:r>
              <a:rPr lang="en-GB" dirty="0"/>
              <a:t>The class name for a dictionary is </a:t>
            </a:r>
            <a:r>
              <a:rPr lang="en-GB" dirty="0" err="1">
                <a:latin typeface="Courier New" panose="02070309020205020404" pitchFamily="49" charset="0"/>
                <a:cs typeface="Courier New" panose="02070309020205020404" pitchFamily="49" charset="0"/>
              </a:rPr>
              <a:t>dict</a:t>
            </a:r>
            <a:r>
              <a:rPr lang="en-GB" dirty="0">
                <a:cs typeface="Courier New" panose="02070309020205020404" pitchFamily="49" charset="0"/>
              </a:rPr>
              <a:t> – create an empty one with </a:t>
            </a:r>
            <a:r>
              <a:rPr lang="en-GB" dirty="0" err="1">
                <a:solidFill>
                  <a:srgbClr val="7030A0"/>
                </a:solidFill>
                <a:latin typeface="Courier New" panose="02070309020205020404" pitchFamily="49" charset="0"/>
                <a:cs typeface="Courier New" panose="02070309020205020404" pitchFamily="49" charset="0"/>
              </a:rPr>
              <a:t>dict</a:t>
            </a:r>
            <a:r>
              <a:rPr lang="en-GB" dirty="0">
                <a:solidFill>
                  <a:srgbClr val="7030A0"/>
                </a:solidFill>
                <a:latin typeface="Courier New" panose="02070309020205020404" pitchFamily="49" charset="0"/>
                <a:cs typeface="Courier New" panose="02070309020205020404" pitchFamily="49" charset="0"/>
              </a:rPr>
              <a:t>()</a:t>
            </a:r>
          </a:p>
          <a:p>
            <a:r>
              <a:rPr lang="en-GB" dirty="0">
                <a:latin typeface="+mj-lt"/>
                <a:cs typeface="Courier New" panose="02070309020205020404" pitchFamily="49" charset="0"/>
              </a:rPr>
              <a:t>They are used to look up objects using a key – the items inside dictionaries come in key-value pairs.</a:t>
            </a:r>
          </a:p>
          <a:p>
            <a:r>
              <a:rPr lang="en-GB" dirty="0">
                <a:latin typeface="+mj-lt"/>
                <a:cs typeface="Courier New" panose="02070309020205020404" pitchFamily="49" charset="0"/>
              </a:rPr>
              <a:t>Create a dictionary using </a:t>
            </a:r>
            <a:r>
              <a:rPr lang="en-GB" dirty="0">
                <a:latin typeface="Courier New" panose="02070309020205020404" pitchFamily="49" charset="0"/>
                <a:cs typeface="Courier New" panose="02070309020205020404" pitchFamily="49" charset="0"/>
              </a:rPr>
              <a:t>{}</a:t>
            </a:r>
            <a:r>
              <a:rPr lang="en-GB" dirty="0">
                <a:latin typeface="+mj-lt"/>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d={‘</a:t>
            </a:r>
            <a:r>
              <a:rPr lang="en-GB" dirty="0" err="1">
                <a:solidFill>
                  <a:srgbClr val="7030A0"/>
                </a:solidFill>
                <a:latin typeface="Courier New" panose="02070309020205020404" pitchFamily="49" charset="0"/>
                <a:cs typeface="Courier New" panose="02070309020205020404" pitchFamily="49" charset="0"/>
              </a:rPr>
              <a:t>a’:’apple’,’b’:’bye</a:t>
            </a:r>
            <a:r>
              <a:rPr lang="en-GB" dirty="0">
                <a:solidFill>
                  <a:srgbClr val="7030A0"/>
                </a:solidFill>
                <a:latin typeface="Courier New" panose="02070309020205020404" pitchFamily="49" charset="0"/>
                <a:cs typeface="Courier New" panose="02070309020205020404" pitchFamily="49" charset="0"/>
              </a:rPr>
              <a:t>’}</a:t>
            </a:r>
          </a:p>
          <a:p>
            <a:r>
              <a:rPr lang="en-GB" dirty="0">
                <a:latin typeface="+mj-lt"/>
                <a:cs typeface="Courier New" panose="02070309020205020404" pitchFamily="49" charset="0"/>
              </a:rPr>
              <a:t>Access values using the key, e.g. </a:t>
            </a:r>
            <a:r>
              <a:rPr lang="en-GB" dirty="0">
                <a:solidFill>
                  <a:srgbClr val="7030A0"/>
                </a:solidFill>
                <a:latin typeface="Courier New" panose="02070309020205020404" pitchFamily="49" charset="0"/>
                <a:cs typeface="Courier New" panose="02070309020205020404" pitchFamily="49" charset="0"/>
              </a:rPr>
              <a:t>d[‘a’]</a:t>
            </a:r>
            <a:r>
              <a:rPr lang="en-GB" dirty="0">
                <a:latin typeface="Courier New" panose="02070309020205020404" pitchFamily="49" charset="0"/>
                <a:cs typeface="Courier New" panose="02070309020205020404" pitchFamily="49" charset="0"/>
              </a:rPr>
              <a:t> -&gt; ‘apple’</a:t>
            </a:r>
          </a:p>
          <a:p>
            <a:r>
              <a:rPr lang="en-GB" dirty="0">
                <a:latin typeface="+mj-lt"/>
                <a:cs typeface="Courier New" panose="02070309020205020404" pitchFamily="49" charset="0"/>
              </a:rPr>
              <a:t>Assign new values using the same syntax, e.g. </a:t>
            </a:r>
            <a:r>
              <a:rPr lang="en-GB" dirty="0">
                <a:solidFill>
                  <a:srgbClr val="7030A0"/>
                </a:solidFill>
                <a:latin typeface="Courier New" panose="02070309020205020404" pitchFamily="49" charset="0"/>
                <a:cs typeface="Courier New" panose="02070309020205020404" pitchFamily="49" charset="0"/>
              </a:rPr>
              <a:t>d[‘c’]=‘cross’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250246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8</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challenge8.py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26695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7580</TotalTime>
  <Words>329</Words>
  <Application>Microsoft Office PowerPoint</Application>
  <PresentationFormat>Widescreen</PresentationFormat>
  <Paragraphs>24</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Courier New</vt:lpstr>
      <vt:lpstr>Trebuchet MS</vt:lpstr>
      <vt:lpstr>Tw Cen MT</vt:lpstr>
      <vt:lpstr>Circuit</vt:lpstr>
      <vt:lpstr>Beginners’ Python - dictionaries</vt:lpstr>
      <vt:lpstr>Dictionaries</vt:lpstr>
      <vt:lpstr>Challenge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54</cp:revision>
  <dcterms:created xsi:type="dcterms:W3CDTF">2016-12-26T19:03:43Z</dcterms:created>
  <dcterms:modified xsi:type="dcterms:W3CDTF">2017-03-30T15:50:41Z</dcterms:modified>
</cp:coreProperties>
</file>