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February 10, 2020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February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February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February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February 10,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February 10,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February 10,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February 10,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February 10, 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February 10,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February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19/12/game-theory-101-decision-making-normal-form-games/" TargetMode="External"/><Relationship Id="rId13" Type="http://schemas.openxmlformats.org/officeDocument/2006/relationships/hyperlink" Target="https://www.analyticsvidhya.com/blog/2019/01/monte-carlo-tree-search-introduction-algorithm-deepmind-alphago/" TargetMode="External"/><Relationship Id="rId3" Type="http://schemas.openxmlformats.org/officeDocument/2006/relationships/hyperlink" Target="https://stackoverflow.com/questions/38015645/a-pathfinding-in-a-hexagonal-grid" TargetMode="External"/><Relationship Id="rId7" Type="http://schemas.openxmlformats.org/officeDocument/2006/relationships/hyperlink" Target="https://wiki.unity3d.com/index.php/Flocking" TargetMode="External"/><Relationship Id="rId12" Type="http://schemas.openxmlformats.org/officeDocument/2006/relationships/hyperlink" Target="https://en.wikipedia.org/wiki/Monte_Carlo_tree_search" TargetMode="External"/><Relationship Id="rId2" Type="http://schemas.openxmlformats.org/officeDocument/2006/relationships/hyperlink" Target="http://csis.pace.edu/~benjamin/teaching/cs627/webfiles/Asta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amedevelopment.tutsplus.com/tutorials/3-simple-rules-of-flocking-behaviors-alignment-cohesion-and-separation--gamedev-3444" TargetMode="External"/><Relationship Id="rId11" Type="http://schemas.openxmlformats.org/officeDocument/2006/relationships/hyperlink" Target="https://guttulus.com/what-is-local-search-algorithm-in-artificial-intelligence/" TargetMode="External"/><Relationship Id="rId5" Type="http://schemas.openxmlformats.org/officeDocument/2006/relationships/hyperlink" Target="https://www.javatpoint.com/mini-max-algorithm-in-ai" TargetMode="External"/><Relationship Id="rId10" Type="http://schemas.openxmlformats.org/officeDocument/2006/relationships/hyperlink" Target="https://mcguirev10.com/2019/01/03/ai-decision-making-with-utility-scores-part-1.html" TargetMode="External"/><Relationship Id="rId4" Type="http://schemas.openxmlformats.org/officeDocument/2006/relationships/hyperlink" Target="https://blog.nobel-joergensen.com/2011/02/26/a-path-finding-algorithm-in-unity/" TargetMode="External"/><Relationship Id="rId9" Type="http://schemas.openxmlformats.org/officeDocument/2006/relationships/hyperlink" Target="https://alastaira.wordpress.com/2013/01/25/at-a-glance-functions-for-modelling-utility-based-game-ai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Eggs Company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BB, LG, 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Description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Xcom</a:t>
            </a:r>
            <a:r>
              <a:rPr lang="en-US" dirty="0" smtClean="0"/>
              <a:t> but eggs</a:t>
            </a:r>
          </a:p>
        </p:txBody>
      </p:sp>
    </p:spTree>
    <p:extLst>
      <p:ext uri="{BB962C8B-B14F-4D97-AF65-F5344CB8AC3E}">
        <p14:creationId xmlns:p14="http://schemas.microsoft.com/office/powerpoint/2010/main" val="146204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Pathfinding A*</a:t>
            </a:r>
          </a:p>
          <a:p>
            <a:pPr lvl="1"/>
            <a:r>
              <a:rPr lang="en-GB" dirty="0">
                <a:hlinkClick r:id="rId2"/>
              </a:rPr>
              <a:t>http://csis.pace.edu/~</a:t>
            </a:r>
            <a:r>
              <a:rPr lang="en-GB" dirty="0" smtClean="0">
                <a:hlinkClick r:id="rId2"/>
              </a:rPr>
              <a:t>benjamin/teaching/cs627/webfiles/Astar.pdf</a:t>
            </a:r>
            <a:endParaRPr lang="en-GB" dirty="0" smtClean="0"/>
          </a:p>
          <a:p>
            <a:pPr lvl="1"/>
            <a:r>
              <a:rPr lang="en-GB" dirty="0" smtClean="0"/>
              <a:t>Hex variety -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stackoverflow.com/questions/38015645/a-pathfinding-in-a-hexagonal-grid</a:t>
            </a:r>
            <a:endParaRPr lang="en-GB" dirty="0" smtClean="0"/>
          </a:p>
          <a:p>
            <a:pPr lvl="1"/>
            <a:r>
              <a:rPr lang="en-GB" dirty="0">
                <a:hlinkClick r:id="rId4"/>
              </a:rPr>
              <a:t>https://blog.nobel-joergensen.com/2011/02/26/a-path-finding-algorithm-in-unity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r>
              <a:rPr lang="en-GB" dirty="0" smtClean="0"/>
              <a:t>Minimax</a:t>
            </a:r>
          </a:p>
          <a:p>
            <a:pPr lvl="1"/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www.javatpoint.com/mini-max-algorithm-in-ai</a:t>
            </a:r>
            <a:endParaRPr lang="en-GB" dirty="0" smtClean="0"/>
          </a:p>
          <a:p>
            <a:r>
              <a:rPr lang="en-GB" dirty="0" smtClean="0"/>
              <a:t>Flocking Algorithms</a:t>
            </a:r>
          </a:p>
          <a:p>
            <a:pPr lvl="1"/>
            <a:r>
              <a:rPr lang="en-GB" dirty="0">
                <a:hlinkClick r:id="rId6"/>
              </a:rPr>
              <a:t>https://gamedevelopment.tutsplus.com/tutorials/3-simple-rules-of-flocking-behaviors-alignment-cohesion-and-separation--</a:t>
            </a:r>
            <a:r>
              <a:rPr lang="en-GB" dirty="0" smtClean="0">
                <a:hlinkClick r:id="rId6"/>
              </a:rPr>
              <a:t>gamedev-3444</a:t>
            </a:r>
            <a:endParaRPr lang="en-GB" dirty="0" smtClean="0"/>
          </a:p>
          <a:p>
            <a:pPr lvl="1"/>
            <a:r>
              <a:rPr lang="en-GB" dirty="0">
                <a:hlinkClick r:id="rId7"/>
              </a:rPr>
              <a:t>https://</a:t>
            </a:r>
            <a:r>
              <a:rPr lang="en-GB" dirty="0" smtClean="0">
                <a:hlinkClick r:id="rId7"/>
              </a:rPr>
              <a:t>wiki.unity3d.com/index.php/Flocking</a:t>
            </a:r>
            <a:endParaRPr lang="en-GB" dirty="0" smtClean="0"/>
          </a:p>
          <a:p>
            <a:r>
              <a:rPr lang="en-GB" dirty="0" smtClean="0"/>
              <a:t>Decision making </a:t>
            </a:r>
          </a:p>
          <a:p>
            <a:pPr lvl="1"/>
            <a:r>
              <a:rPr lang="en-GB" dirty="0">
                <a:hlinkClick r:id="rId8"/>
              </a:rPr>
              <a:t>https://www.analyticsvidhya.com/blog/2019/12/game-theory-101-decision-making-normal-form-games</a:t>
            </a:r>
            <a:r>
              <a:rPr lang="en-GB" dirty="0" smtClean="0">
                <a:hlinkClick r:id="rId8"/>
              </a:rPr>
              <a:t>/</a:t>
            </a:r>
            <a:endParaRPr lang="en-GB" dirty="0" smtClean="0"/>
          </a:p>
          <a:p>
            <a:pPr lvl="1"/>
            <a:r>
              <a:rPr lang="en-GB" dirty="0">
                <a:hlinkClick r:id="rId9"/>
              </a:rPr>
              <a:t>https://alastaira.wordpress.com/2013/01/25/at-a-glance-functions-for-modelling-utility-based-game-ai</a:t>
            </a:r>
            <a:r>
              <a:rPr lang="en-GB" dirty="0" smtClean="0">
                <a:hlinkClick r:id="rId9"/>
              </a:rPr>
              <a:t>/</a:t>
            </a:r>
            <a:endParaRPr lang="en-GB" dirty="0" smtClean="0"/>
          </a:p>
          <a:p>
            <a:pPr lvl="1"/>
            <a:r>
              <a:rPr lang="en-GB" dirty="0">
                <a:hlinkClick r:id="rId10"/>
              </a:rPr>
              <a:t>https://mcguirev10.com/2019/01/03/ai-decision-making-with-utility-scores-part-1.html</a:t>
            </a:r>
            <a:endParaRPr lang="en-GB" dirty="0"/>
          </a:p>
          <a:p>
            <a:r>
              <a:rPr lang="en-GB" dirty="0" smtClean="0"/>
              <a:t>Local Search</a:t>
            </a:r>
          </a:p>
          <a:p>
            <a:pPr lvl="1"/>
            <a:r>
              <a:rPr lang="en-GB" dirty="0">
                <a:hlinkClick r:id="rId11"/>
              </a:rPr>
              <a:t>https://guttulus.com/what-is-local-search-algorithm-in-artificial-intelligence</a:t>
            </a:r>
            <a:r>
              <a:rPr lang="en-GB" dirty="0" smtClean="0">
                <a:hlinkClick r:id="rId11"/>
              </a:rPr>
              <a:t>/</a:t>
            </a:r>
            <a:endParaRPr lang="en-GB" dirty="0" smtClean="0"/>
          </a:p>
          <a:p>
            <a:r>
              <a:rPr lang="en-GB" dirty="0" smtClean="0"/>
              <a:t>Monte Carlo</a:t>
            </a:r>
          </a:p>
          <a:p>
            <a:pPr lvl="1"/>
            <a:r>
              <a:rPr lang="en-GB" dirty="0">
                <a:hlinkClick r:id="rId12"/>
              </a:rPr>
              <a:t>https://</a:t>
            </a:r>
            <a:r>
              <a:rPr lang="en-GB" dirty="0" smtClean="0">
                <a:hlinkClick r:id="rId12"/>
              </a:rPr>
              <a:t>en.wikipedia.org/wiki/Monte_Carlo_tree_search</a:t>
            </a:r>
            <a:endParaRPr lang="en-GB" dirty="0" smtClean="0"/>
          </a:p>
          <a:p>
            <a:pPr lvl="1"/>
            <a:r>
              <a:rPr lang="en-GB" dirty="0">
                <a:hlinkClick r:id="rId13"/>
              </a:rPr>
              <a:t>https://www.analyticsvidhya.com/blog/2019/01/monte-carlo-tree-search-introduction-algorithm-deepmind-alphago</a:t>
            </a:r>
            <a:r>
              <a:rPr lang="en-GB" dirty="0" smtClean="0">
                <a:hlinkClick r:id="rId13"/>
              </a:rPr>
              <a:t>/</a:t>
            </a:r>
            <a:endParaRPr lang="en-GB" dirty="0" smtClean="0"/>
          </a:p>
          <a:p>
            <a:r>
              <a:rPr lang="en-GB" dirty="0" smtClean="0"/>
              <a:t>Learning – for later.</a:t>
            </a:r>
          </a:p>
          <a:p>
            <a:pPr lvl="1"/>
            <a:r>
              <a:rPr lang="en-GB" dirty="0" smtClean="0"/>
              <a:t>Evolutionary</a:t>
            </a:r>
          </a:p>
          <a:p>
            <a:pPr lvl="1"/>
            <a:r>
              <a:rPr lang="en-GB" dirty="0" smtClean="0"/>
              <a:t>Other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7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Agent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60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213</TotalTime>
  <Words>87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Austin</vt:lpstr>
      <vt:lpstr>Eggs Company</vt:lpstr>
      <vt:lpstr>A Description of the Game</vt:lpstr>
      <vt:lpstr>Existing Research</vt:lpstr>
      <vt:lpstr>AI Agent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Game</dc:title>
  <dc:creator>Peter Gregory</dc:creator>
  <cp:lastModifiedBy>GRAYDON, LEWIS</cp:lastModifiedBy>
  <cp:revision>11</cp:revision>
  <dcterms:created xsi:type="dcterms:W3CDTF">2015-09-30T09:16:53Z</dcterms:created>
  <dcterms:modified xsi:type="dcterms:W3CDTF">2020-02-10T15:57:38Z</dcterms:modified>
</cp:coreProperties>
</file>