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3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1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06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2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6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3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7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2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7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2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3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80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C38D-B8B9-493F-90D0-9BD720E174E6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1961-FC76-4133-8543-595012BD2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90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OvumAxis</a:t>
            </a:r>
            <a:r>
              <a:rPr lang="en-GB" dirty="0" smtClean="0"/>
              <a:t> Game Design document</a:t>
            </a:r>
            <a:endParaRPr lang="en-GB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Eggs Company</a:t>
            </a:r>
          </a:p>
        </p:txBody>
      </p:sp>
    </p:spTree>
    <p:extLst>
      <p:ext uri="{BB962C8B-B14F-4D97-AF65-F5344CB8AC3E}">
        <p14:creationId xmlns:p14="http://schemas.microsoft.com/office/powerpoint/2010/main" val="31761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screen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option</a:t>
            </a:r>
          </a:p>
          <a:p>
            <a:r>
              <a:rPr lang="en-GB" dirty="0" smtClean="0"/>
              <a:t>Quit</a:t>
            </a:r>
          </a:p>
          <a:p>
            <a:r>
              <a:rPr lang="en-GB" dirty="0" smtClean="0"/>
              <a:t>Options (Optional)</a:t>
            </a:r>
          </a:p>
          <a:p>
            <a:r>
              <a:rPr lang="en-GB" dirty="0" smtClean="0"/>
              <a:t>Algorithm Selection (Optional)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6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Upon pressing Start game – Level selection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UI List with level names.</a:t>
            </a:r>
          </a:p>
          <a:p>
            <a:r>
              <a:rPr lang="en-GB" dirty="0" smtClean="0"/>
              <a:t>Will just be one level for the time being.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 characters spawned in (fixed)</a:t>
            </a:r>
          </a:p>
          <a:p>
            <a:r>
              <a:rPr lang="en-GB" dirty="0" smtClean="0"/>
              <a:t>Enemy forces spawned in – Random spawns or fixed locations (polish)</a:t>
            </a:r>
          </a:p>
          <a:p>
            <a:r>
              <a:rPr lang="en-GB" dirty="0" smtClean="0"/>
              <a:t>Start player turn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 state – Eliminate all the snakes on this plane</a:t>
            </a:r>
          </a:p>
          <a:p>
            <a:r>
              <a:rPr lang="en-GB" dirty="0" smtClean="0"/>
              <a:t>Fail state – All eggs have been scrambled / fried / poached / cracked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Can cycle between the four eggy characters</a:t>
            </a:r>
          </a:p>
          <a:p>
            <a:r>
              <a:rPr lang="en-GB" dirty="0" smtClean="0"/>
              <a:t>Fog of war? / map viewing</a:t>
            </a:r>
          </a:p>
          <a:p>
            <a:r>
              <a:rPr lang="en-GB" dirty="0" smtClean="0"/>
              <a:t>Each character has two pips.</a:t>
            </a:r>
          </a:p>
          <a:p>
            <a:pPr lvl="1"/>
            <a:r>
              <a:rPr lang="en-GB" dirty="0" smtClean="0"/>
              <a:t>Movement of X squares costs 1 pip</a:t>
            </a:r>
          </a:p>
          <a:p>
            <a:pPr lvl="1"/>
            <a:r>
              <a:rPr lang="en-GB" dirty="0" smtClean="0"/>
              <a:t>Attack/other action ends the turn?</a:t>
            </a:r>
          </a:p>
          <a:p>
            <a:r>
              <a:rPr lang="en-GB" dirty="0" smtClean="0"/>
              <a:t>Give orders to the selected character</a:t>
            </a:r>
            <a:endParaRPr lang="en-GB" dirty="0"/>
          </a:p>
          <a:p>
            <a:pPr lvl="1"/>
            <a:r>
              <a:rPr lang="en-GB" dirty="0"/>
              <a:t>Attack (If enemy in range) - (chance to hit)</a:t>
            </a:r>
          </a:p>
          <a:p>
            <a:pPr lvl="1"/>
            <a:r>
              <a:rPr lang="en-GB" dirty="0" smtClean="0"/>
              <a:t>Move</a:t>
            </a:r>
          </a:p>
          <a:p>
            <a:pPr lvl="2"/>
            <a:r>
              <a:rPr lang="en-GB" dirty="0" smtClean="0"/>
              <a:t>Update sight of character</a:t>
            </a:r>
          </a:p>
          <a:p>
            <a:pPr lvl="2"/>
            <a:r>
              <a:rPr lang="en-GB" dirty="0" smtClean="0"/>
              <a:t>If enemy sighted – activate the enemy to move to cover / battle position</a:t>
            </a:r>
          </a:p>
          <a:p>
            <a:pPr lvl="2"/>
            <a:r>
              <a:rPr lang="en-GB" dirty="0" smtClean="0"/>
              <a:t>Can’t move to/through an occupied tile. (could be a thing you turn on/off in options)</a:t>
            </a:r>
          </a:p>
          <a:p>
            <a:pPr lvl="2"/>
            <a:r>
              <a:rPr lang="en-GB" dirty="0" smtClean="0"/>
              <a:t>Verticality?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4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Enemy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options as player</a:t>
            </a:r>
          </a:p>
          <a:p>
            <a:r>
              <a:rPr lang="en-GB" dirty="0" smtClean="0"/>
              <a:t>Evaluate – Use pips</a:t>
            </a:r>
          </a:p>
          <a:p>
            <a:pPr lvl="1"/>
            <a:r>
              <a:rPr lang="en-GB" dirty="0" smtClean="0"/>
              <a:t>Move</a:t>
            </a:r>
          </a:p>
          <a:p>
            <a:pPr lvl="1"/>
            <a:r>
              <a:rPr lang="en-GB" dirty="0" smtClean="0"/>
              <a:t>Attack</a:t>
            </a:r>
          </a:p>
          <a:p>
            <a:pPr lvl="2"/>
            <a:r>
              <a:rPr lang="en-GB" dirty="0" smtClean="0"/>
              <a:t>If two enemies of similar hit chance, hit the one with the lowest health remaining.</a:t>
            </a:r>
          </a:p>
          <a:p>
            <a:pPr lvl="2"/>
            <a:r>
              <a:rPr lang="en-GB" dirty="0" smtClean="0"/>
              <a:t>Else prioritise the one with the highest hit chance.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Victory / Failure screen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shows will be dependent on whether you hit the win state or the </a:t>
            </a:r>
            <a:r>
              <a:rPr lang="en-GB" smtClean="0"/>
              <a:t>fail state.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/ Fudging flocking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Players</a:t>
            </a:r>
          </a:p>
          <a:p>
            <a:pPr lvl="1"/>
            <a:r>
              <a:rPr lang="en-GB" dirty="0" smtClean="0"/>
              <a:t>Egg – Attack / move</a:t>
            </a:r>
          </a:p>
          <a:p>
            <a:r>
              <a:rPr lang="en-GB" dirty="0" smtClean="0"/>
              <a:t>Enemy</a:t>
            </a:r>
          </a:p>
          <a:p>
            <a:pPr lvl="1"/>
            <a:r>
              <a:rPr lang="en-GB" dirty="0" smtClean="0"/>
              <a:t>Pawn – Attack / Move</a:t>
            </a:r>
          </a:p>
          <a:p>
            <a:pPr lvl="1"/>
            <a:r>
              <a:rPr lang="en-GB" dirty="0" smtClean="0"/>
              <a:t>BBEG – Flocking shield / Attack / Move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45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272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OvumAxis Game Design document</vt:lpstr>
      <vt:lpstr>Title screen</vt:lpstr>
      <vt:lpstr>Upon pressing Start game – Level selection</vt:lpstr>
      <vt:lpstr>Level initialisation</vt:lpstr>
      <vt:lpstr>Gameplay objective</vt:lpstr>
      <vt:lpstr>Player turn</vt:lpstr>
      <vt:lpstr>Enemy Turn</vt:lpstr>
      <vt:lpstr>Victory / Failure screen</vt:lpstr>
      <vt:lpstr>Character / Fudging flocking 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Eggs company Game Design document</dc:title>
  <dc:creator>LEWIS GRAYDON</dc:creator>
  <cp:lastModifiedBy>GRAYDON, LEWIS</cp:lastModifiedBy>
  <cp:revision>8</cp:revision>
  <dcterms:created xsi:type="dcterms:W3CDTF">2020-01-21T13:14:20Z</dcterms:created>
  <dcterms:modified xsi:type="dcterms:W3CDTF">2020-01-21T15:15:05Z</dcterms:modified>
</cp:coreProperties>
</file>