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3445C16-0A62-4EBF-B9D9-0DD34664F167}" type="datetimeFigureOut">
              <a:rPr lang="en-GB" smtClean="0"/>
              <a:t>27/02/2020</a:t>
            </a:fld>
            <a:endParaRPr lang="en-GB"/>
          </a:p>
        </p:txBody>
      </p:sp>
      <p:sp>
        <p:nvSpPr>
          <p:cNvPr id="5" name="Footer Placeholder 4"/>
          <p:cNvSpPr>
            <a:spLocks noGrp="1"/>
          </p:cNvSpPr>
          <p:nvPr>
            <p:ph type="ftr" sz="quarter" idx="11"/>
          </p:nvPr>
        </p:nvSpPr>
        <p:spPr>
          <a:xfrm>
            <a:off x="3962399" y="5870575"/>
            <a:ext cx="4893958" cy="377825"/>
          </a:xfrm>
        </p:spPr>
        <p:txBody>
          <a:bodyPr/>
          <a:lstStyle/>
          <a:p>
            <a:endParaRPr lang="en-GB"/>
          </a:p>
        </p:txBody>
      </p:sp>
      <p:sp>
        <p:nvSpPr>
          <p:cNvPr id="6" name="Slide Number Placeholder 5"/>
          <p:cNvSpPr>
            <a:spLocks noGrp="1"/>
          </p:cNvSpPr>
          <p:nvPr>
            <p:ph type="sldNum" sz="quarter" idx="12"/>
          </p:nvPr>
        </p:nvSpPr>
        <p:spPr>
          <a:xfrm>
            <a:off x="10608958" y="5870575"/>
            <a:ext cx="551167" cy="377825"/>
          </a:xfrm>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215444294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445C16-0A62-4EBF-B9D9-0DD34664F167}" type="datetimeFigureOut">
              <a:rPr lang="en-GB" smtClean="0"/>
              <a:t>27/02/2020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652779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445C16-0A62-4EBF-B9D9-0DD34664F167}" type="datetimeFigureOut">
              <a:rPr lang="en-GB" smtClean="0"/>
              <a:t>27/02/2020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3011094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445C16-0A62-4EBF-B9D9-0DD34664F167}" type="datetimeFigureOut">
              <a:rPr lang="en-GB" smtClean="0"/>
              <a:t>27/02/2020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3416705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445C16-0A62-4EBF-B9D9-0DD34664F167}" type="datetimeFigureOut">
              <a:rPr lang="en-GB" smtClean="0"/>
              <a:t>27/02/2020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4240451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445C16-0A62-4EBF-B9D9-0DD34664F167}" type="datetimeFigureOut">
              <a:rPr lang="en-GB" smtClean="0"/>
              <a:t>27/02/2020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3392298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445C16-0A62-4EBF-B9D9-0DD34664F167}" type="datetimeFigureOut">
              <a:rPr lang="en-GB" smtClean="0"/>
              <a:t>27/02/2020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632430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45C16-0A62-4EBF-B9D9-0DD34664F167}" type="datetimeFigureOut">
              <a:rPr lang="en-GB" smtClean="0"/>
              <a:t>27/02/2020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3688290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45C16-0A62-4EBF-B9D9-0DD34664F167}" type="datetimeFigureOut">
              <a:rPr lang="en-GB" smtClean="0"/>
              <a:t>27/02/2020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769991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45C16-0A62-4EBF-B9D9-0DD34664F167}" type="datetimeFigureOut">
              <a:rPr lang="en-GB" smtClean="0"/>
              <a:t>27/02/2020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1488123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445C16-0A62-4EBF-B9D9-0DD34664F167}" type="datetimeFigureOut">
              <a:rPr lang="en-GB" smtClean="0"/>
              <a:t>27/02/2020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967605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445C16-0A62-4EBF-B9D9-0DD34664F167}" type="datetimeFigureOut">
              <a:rPr lang="en-GB" smtClean="0"/>
              <a:t>27/02/2020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3491409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445C16-0A62-4EBF-B9D9-0DD34664F167}" type="datetimeFigureOut">
              <a:rPr lang="en-GB" smtClean="0"/>
              <a:t>27/02/2020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39397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445C16-0A62-4EBF-B9D9-0DD34664F167}" type="datetimeFigureOut">
              <a:rPr lang="en-GB" smtClean="0"/>
              <a:t>27/02/2020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58031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3445C16-0A62-4EBF-B9D9-0DD34664F167}" type="datetimeFigureOut">
              <a:rPr lang="en-GB" smtClean="0"/>
              <a:t>27/02/2020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2782151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445C16-0A62-4EBF-B9D9-0DD34664F167}" type="datetimeFigureOut">
              <a:rPr lang="en-GB" smtClean="0"/>
              <a:t>27/02/2020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3108392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445C16-0A62-4EBF-B9D9-0DD34664F167}" type="datetimeFigureOut">
              <a:rPr lang="en-GB" smtClean="0"/>
              <a:t>27/02/2020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1003942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445C16-0A62-4EBF-B9D9-0DD34664F167}" type="datetimeFigureOut">
              <a:rPr lang="en-GB" smtClean="0"/>
              <a:t>27/02/2020</a:t>
            </a:fld>
            <a:endParaRPr lang="en-GB"/>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CAF045-434C-4B42-9B23-92888BAFF703}" type="slidenum">
              <a:rPr lang="en-GB" smtClean="0"/>
              <a:t>‹#›</a:t>
            </a:fld>
            <a:endParaRPr lang="en-GB"/>
          </a:p>
        </p:txBody>
      </p:sp>
    </p:spTree>
    <p:extLst>
      <p:ext uri="{BB962C8B-B14F-4D97-AF65-F5344CB8AC3E}">
        <p14:creationId xmlns:p14="http://schemas.microsoft.com/office/powerpoint/2010/main" val="1825759357"/>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08738" y="1964267"/>
            <a:ext cx="8651387" cy="2421464"/>
          </a:xfrm>
        </p:spPr>
        <p:txBody>
          <a:bodyPr/>
          <a:lstStyle/>
          <a:p>
            <a:r>
              <a:rPr lang="en-GB" dirty="0">
                <a:latin typeface="+mn-lt"/>
              </a:rPr>
              <a:t>Games Programming Project: Development Diary</a:t>
            </a:r>
          </a:p>
        </p:txBody>
      </p:sp>
      <p:sp>
        <p:nvSpPr>
          <p:cNvPr id="3" name="Subtitle 2"/>
          <p:cNvSpPr>
            <a:spLocks noGrp="1"/>
          </p:cNvSpPr>
          <p:nvPr>
            <p:ph type="subTitle" idx="1"/>
          </p:nvPr>
        </p:nvSpPr>
        <p:spPr>
          <a:xfrm>
            <a:off x="3962399" y="4385733"/>
            <a:ext cx="7197726" cy="928730"/>
          </a:xfrm>
        </p:spPr>
        <p:txBody>
          <a:bodyPr/>
          <a:lstStyle/>
          <a:p>
            <a:r>
              <a:rPr lang="en-GB" dirty="0"/>
              <a:t>Lewis Graydon</a:t>
            </a:r>
          </a:p>
          <a:p>
            <a:r>
              <a:rPr lang="en-GB" dirty="0"/>
              <a:t>S6021534</a:t>
            </a:r>
          </a:p>
        </p:txBody>
      </p:sp>
    </p:spTree>
    <p:extLst>
      <p:ext uri="{BB962C8B-B14F-4D97-AF65-F5344CB8AC3E}">
        <p14:creationId xmlns:p14="http://schemas.microsoft.com/office/powerpoint/2010/main" val="2837792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239A-BF44-4F3F-99D1-5A9FF7D29DC3}"/>
              </a:ext>
            </a:extLst>
          </p:cNvPr>
          <p:cNvSpPr>
            <a:spLocks noGrp="1"/>
          </p:cNvSpPr>
          <p:nvPr>
            <p:ph type="title"/>
          </p:nvPr>
        </p:nvSpPr>
        <p:spPr/>
        <p:txBody>
          <a:bodyPr/>
          <a:lstStyle/>
          <a:p>
            <a:r>
              <a:rPr lang="en-GB" dirty="0"/>
              <a:t>Week </a:t>
            </a:r>
            <a:r>
              <a:rPr lang="en-GB" dirty="0" smtClean="0"/>
              <a:t>10</a:t>
            </a:r>
            <a:br>
              <a:rPr lang="en-GB" dirty="0" smtClean="0"/>
            </a:br>
            <a:r>
              <a:rPr lang="en-GB" sz="1600" dirty="0" smtClean="0"/>
              <a:t>23/03/20 </a:t>
            </a:r>
            <a:r>
              <a:rPr lang="en-GB" sz="1600" dirty="0"/>
              <a:t>– </a:t>
            </a:r>
            <a:r>
              <a:rPr lang="en-GB" sz="1600" dirty="0" smtClean="0"/>
              <a:t>29/03/20</a:t>
            </a:r>
            <a:endParaRPr lang="en-GB" sz="1600" dirty="0"/>
          </a:p>
        </p:txBody>
      </p:sp>
      <p:sp>
        <p:nvSpPr>
          <p:cNvPr id="4" name="Text Placeholder 3">
            <a:extLst>
              <a:ext uri="{FF2B5EF4-FFF2-40B4-BE49-F238E27FC236}">
                <a16:creationId xmlns:a16="http://schemas.microsoft.com/office/drawing/2014/main" id="{82E64F31-4D55-4EDE-A65A-2DD20B1EDAF0}"/>
              </a:ext>
            </a:extLst>
          </p:cNvPr>
          <p:cNvSpPr>
            <a:spLocks noGrp="1"/>
          </p:cNvSpPr>
          <p:nvPr>
            <p:ph type="body" idx="1"/>
          </p:nvPr>
        </p:nvSpPr>
        <p:spPr/>
        <p:txBody>
          <a:bodyPr/>
          <a:lstStyle/>
          <a:p>
            <a:r>
              <a:rPr lang="en-GB" dirty="0"/>
              <a:t>Expectations for this week</a:t>
            </a:r>
          </a:p>
        </p:txBody>
      </p:sp>
      <p:sp>
        <p:nvSpPr>
          <p:cNvPr id="5" name="Content Placeholder 4">
            <a:extLst>
              <a:ext uri="{FF2B5EF4-FFF2-40B4-BE49-F238E27FC236}">
                <a16:creationId xmlns:a16="http://schemas.microsoft.com/office/drawing/2014/main" id="{4861A420-A19E-4636-8BE7-0D4ED7FC9163}"/>
              </a:ext>
            </a:extLst>
          </p:cNvPr>
          <p:cNvSpPr>
            <a:spLocks noGrp="1"/>
          </p:cNvSpPr>
          <p:nvPr>
            <p:ph sz="half" idx="2"/>
          </p:nvPr>
        </p:nvSpPr>
        <p:spPr/>
        <p:txBody>
          <a:bodyPr/>
          <a:lstStyle/>
          <a:p>
            <a:endParaRPr lang="en-GB" dirty="0"/>
          </a:p>
        </p:txBody>
      </p:sp>
      <p:sp>
        <p:nvSpPr>
          <p:cNvPr id="6" name="Text Placeholder 5">
            <a:extLst>
              <a:ext uri="{FF2B5EF4-FFF2-40B4-BE49-F238E27FC236}">
                <a16:creationId xmlns:a16="http://schemas.microsoft.com/office/drawing/2014/main" id="{4E15FD32-9E19-4594-8A19-48E947145768}"/>
              </a:ext>
            </a:extLst>
          </p:cNvPr>
          <p:cNvSpPr>
            <a:spLocks noGrp="1"/>
          </p:cNvSpPr>
          <p:nvPr>
            <p:ph type="body" sz="quarter" idx="3"/>
          </p:nvPr>
        </p:nvSpPr>
        <p:spPr/>
        <p:txBody>
          <a:bodyPr/>
          <a:lstStyle/>
          <a:p>
            <a:r>
              <a:rPr lang="en-GB" dirty="0"/>
              <a:t>Work done</a:t>
            </a:r>
          </a:p>
        </p:txBody>
      </p:sp>
      <p:sp>
        <p:nvSpPr>
          <p:cNvPr id="7" name="Content Placeholder 6">
            <a:extLst>
              <a:ext uri="{FF2B5EF4-FFF2-40B4-BE49-F238E27FC236}">
                <a16:creationId xmlns:a16="http://schemas.microsoft.com/office/drawing/2014/main" id="{925B3723-E984-4F04-B91C-3D66193F688D}"/>
              </a:ext>
            </a:extLst>
          </p:cNvPr>
          <p:cNvSpPr>
            <a:spLocks noGrp="1"/>
          </p:cNvSpPr>
          <p:nvPr>
            <p:ph sz="quarter" idx="4"/>
          </p:nvPr>
        </p:nvSpPr>
        <p:spPr/>
        <p:txBody>
          <a:bodyPr/>
          <a:lstStyle/>
          <a:p>
            <a:endParaRPr lang="en-GB"/>
          </a:p>
        </p:txBody>
      </p:sp>
    </p:spTree>
    <p:extLst>
      <p:ext uri="{BB962C8B-B14F-4D97-AF65-F5344CB8AC3E}">
        <p14:creationId xmlns:p14="http://schemas.microsoft.com/office/powerpoint/2010/main" val="2809145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239A-BF44-4F3F-99D1-5A9FF7D29DC3}"/>
              </a:ext>
            </a:extLst>
          </p:cNvPr>
          <p:cNvSpPr>
            <a:spLocks noGrp="1"/>
          </p:cNvSpPr>
          <p:nvPr>
            <p:ph type="title"/>
          </p:nvPr>
        </p:nvSpPr>
        <p:spPr/>
        <p:txBody>
          <a:bodyPr/>
          <a:lstStyle/>
          <a:p>
            <a:r>
              <a:rPr lang="en-GB" dirty="0"/>
              <a:t>Week </a:t>
            </a:r>
            <a:r>
              <a:rPr lang="en-GB" dirty="0" smtClean="0"/>
              <a:t>11</a:t>
            </a:r>
            <a:br>
              <a:rPr lang="en-GB" dirty="0" smtClean="0"/>
            </a:br>
            <a:r>
              <a:rPr lang="en-GB" sz="1600" dirty="0" smtClean="0"/>
              <a:t>30/03/20 </a:t>
            </a:r>
            <a:r>
              <a:rPr lang="en-GB" sz="1600" dirty="0"/>
              <a:t>– </a:t>
            </a:r>
            <a:r>
              <a:rPr lang="en-GB" sz="1600" dirty="0" smtClean="0"/>
              <a:t>05/04/20</a:t>
            </a:r>
            <a:endParaRPr lang="en-GB" sz="1600" dirty="0"/>
          </a:p>
        </p:txBody>
      </p:sp>
      <p:sp>
        <p:nvSpPr>
          <p:cNvPr id="4" name="Text Placeholder 3">
            <a:extLst>
              <a:ext uri="{FF2B5EF4-FFF2-40B4-BE49-F238E27FC236}">
                <a16:creationId xmlns:a16="http://schemas.microsoft.com/office/drawing/2014/main" id="{82E64F31-4D55-4EDE-A65A-2DD20B1EDAF0}"/>
              </a:ext>
            </a:extLst>
          </p:cNvPr>
          <p:cNvSpPr>
            <a:spLocks noGrp="1"/>
          </p:cNvSpPr>
          <p:nvPr>
            <p:ph type="body" idx="1"/>
          </p:nvPr>
        </p:nvSpPr>
        <p:spPr/>
        <p:txBody>
          <a:bodyPr/>
          <a:lstStyle/>
          <a:p>
            <a:r>
              <a:rPr lang="en-GB" dirty="0"/>
              <a:t>Expectations for this week</a:t>
            </a:r>
          </a:p>
        </p:txBody>
      </p:sp>
      <p:sp>
        <p:nvSpPr>
          <p:cNvPr id="5" name="Content Placeholder 4">
            <a:extLst>
              <a:ext uri="{FF2B5EF4-FFF2-40B4-BE49-F238E27FC236}">
                <a16:creationId xmlns:a16="http://schemas.microsoft.com/office/drawing/2014/main" id="{4861A420-A19E-4636-8BE7-0D4ED7FC9163}"/>
              </a:ext>
            </a:extLst>
          </p:cNvPr>
          <p:cNvSpPr>
            <a:spLocks noGrp="1"/>
          </p:cNvSpPr>
          <p:nvPr>
            <p:ph sz="half" idx="2"/>
          </p:nvPr>
        </p:nvSpPr>
        <p:spPr/>
        <p:txBody>
          <a:bodyPr/>
          <a:lstStyle/>
          <a:p>
            <a:endParaRPr lang="en-GB" dirty="0"/>
          </a:p>
        </p:txBody>
      </p:sp>
      <p:sp>
        <p:nvSpPr>
          <p:cNvPr id="6" name="Text Placeholder 5">
            <a:extLst>
              <a:ext uri="{FF2B5EF4-FFF2-40B4-BE49-F238E27FC236}">
                <a16:creationId xmlns:a16="http://schemas.microsoft.com/office/drawing/2014/main" id="{4E15FD32-9E19-4594-8A19-48E947145768}"/>
              </a:ext>
            </a:extLst>
          </p:cNvPr>
          <p:cNvSpPr>
            <a:spLocks noGrp="1"/>
          </p:cNvSpPr>
          <p:nvPr>
            <p:ph type="body" sz="quarter" idx="3"/>
          </p:nvPr>
        </p:nvSpPr>
        <p:spPr/>
        <p:txBody>
          <a:bodyPr/>
          <a:lstStyle/>
          <a:p>
            <a:r>
              <a:rPr lang="en-GB" dirty="0"/>
              <a:t>Work done</a:t>
            </a:r>
          </a:p>
        </p:txBody>
      </p:sp>
      <p:sp>
        <p:nvSpPr>
          <p:cNvPr id="7" name="Content Placeholder 6">
            <a:extLst>
              <a:ext uri="{FF2B5EF4-FFF2-40B4-BE49-F238E27FC236}">
                <a16:creationId xmlns:a16="http://schemas.microsoft.com/office/drawing/2014/main" id="{925B3723-E984-4F04-B91C-3D66193F688D}"/>
              </a:ext>
            </a:extLst>
          </p:cNvPr>
          <p:cNvSpPr>
            <a:spLocks noGrp="1"/>
          </p:cNvSpPr>
          <p:nvPr>
            <p:ph sz="quarter" idx="4"/>
          </p:nvPr>
        </p:nvSpPr>
        <p:spPr/>
        <p:txBody>
          <a:bodyPr/>
          <a:lstStyle/>
          <a:p>
            <a:endParaRPr lang="en-GB"/>
          </a:p>
        </p:txBody>
      </p:sp>
    </p:spTree>
    <p:extLst>
      <p:ext uri="{BB962C8B-B14F-4D97-AF65-F5344CB8AC3E}">
        <p14:creationId xmlns:p14="http://schemas.microsoft.com/office/powerpoint/2010/main" val="3461094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239A-BF44-4F3F-99D1-5A9FF7D29DC3}"/>
              </a:ext>
            </a:extLst>
          </p:cNvPr>
          <p:cNvSpPr>
            <a:spLocks noGrp="1"/>
          </p:cNvSpPr>
          <p:nvPr>
            <p:ph type="title"/>
          </p:nvPr>
        </p:nvSpPr>
        <p:spPr/>
        <p:txBody>
          <a:bodyPr/>
          <a:lstStyle/>
          <a:p>
            <a:r>
              <a:rPr lang="en-GB" dirty="0"/>
              <a:t>Week </a:t>
            </a:r>
            <a:r>
              <a:rPr lang="en-GB" dirty="0" smtClean="0"/>
              <a:t>12</a:t>
            </a:r>
            <a:br>
              <a:rPr lang="en-GB" dirty="0" smtClean="0"/>
            </a:br>
            <a:r>
              <a:rPr lang="en-GB" sz="1600" dirty="0" smtClean="0"/>
              <a:t>06/04/20 </a:t>
            </a:r>
            <a:r>
              <a:rPr lang="en-GB" sz="1600" dirty="0"/>
              <a:t>– </a:t>
            </a:r>
            <a:r>
              <a:rPr lang="en-GB" sz="1600" dirty="0" smtClean="0"/>
              <a:t>12/04/20</a:t>
            </a:r>
            <a:endParaRPr lang="en-GB" sz="1600" dirty="0"/>
          </a:p>
        </p:txBody>
      </p:sp>
      <p:sp>
        <p:nvSpPr>
          <p:cNvPr id="4" name="Text Placeholder 3">
            <a:extLst>
              <a:ext uri="{FF2B5EF4-FFF2-40B4-BE49-F238E27FC236}">
                <a16:creationId xmlns:a16="http://schemas.microsoft.com/office/drawing/2014/main" id="{82E64F31-4D55-4EDE-A65A-2DD20B1EDAF0}"/>
              </a:ext>
            </a:extLst>
          </p:cNvPr>
          <p:cNvSpPr>
            <a:spLocks noGrp="1"/>
          </p:cNvSpPr>
          <p:nvPr>
            <p:ph type="body" idx="1"/>
          </p:nvPr>
        </p:nvSpPr>
        <p:spPr/>
        <p:txBody>
          <a:bodyPr/>
          <a:lstStyle/>
          <a:p>
            <a:r>
              <a:rPr lang="en-GB" dirty="0"/>
              <a:t>Expectations for this week</a:t>
            </a:r>
          </a:p>
        </p:txBody>
      </p:sp>
      <p:sp>
        <p:nvSpPr>
          <p:cNvPr id="5" name="Content Placeholder 4">
            <a:extLst>
              <a:ext uri="{FF2B5EF4-FFF2-40B4-BE49-F238E27FC236}">
                <a16:creationId xmlns:a16="http://schemas.microsoft.com/office/drawing/2014/main" id="{4861A420-A19E-4636-8BE7-0D4ED7FC9163}"/>
              </a:ext>
            </a:extLst>
          </p:cNvPr>
          <p:cNvSpPr>
            <a:spLocks noGrp="1"/>
          </p:cNvSpPr>
          <p:nvPr>
            <p:ph sz="half" idx="2"/>
          </p:nvPr>
        </p:nvSpPr>
        <p:spPr/>
        <p:txBody>
          <a:bodyPr/>
          <a:lstStyle/>
          <a:p>
            <a:endParaRPr lang="en-GB" dirty="0"/>
          </a:p>
        </p:txBody>
      </p:sp>
      <p:sp>
        <p:nvSpPr>
          <p:cNvPr id="6" name="Text Placeholder 5">
            <a:extLst>
              <a:ext uri="{FF2B5EF4-FFF2-40B4-BE49-F238E27FC236}">
                <a16:creationId xmlns:a16="http://schemas.microsoft.com/office/drawing/2014/main" id="{4E15FD32-9E19-4594-8A19-48E947145768}"/>
              </a:ext>
            </a:extLst>
          </p:cNvPr>
          <p:cNvSpPr>
            <a:spLocks noGrp="1"/>
          </p:cNvSpPr>
          <p:nvPr>
            <p:ph type="body" sz="quarter" idx="3"/>
          </p:nvPr>
        </p:nvSpPr>
        <p:spPr/>
        <p:txBody>
          <a:bodyPr/>
          <a:lstStyle/>
          <a:p>
            <a:r>
              <a:rPr lang="en-GB" dirty="0"/>
              <a:t>Work done</a:t>
            </a:r>
          </a:p>
        </p:txBody>
      </p:sp>
      <p:sp>
        <p:nvSpPr>
          <p:cNvPr id="7" name="Content Placeholder 6">
            <a:extLst>
              <a:ext uri="{FF2B5EF4-FFF2-40B4-BE49-F238E27FC236}">
                <a16:creationId xmlns:a16="http://schemas.microsoft.com/office/drawing/2014/main" id="{925B3723-E984-4F04-B91C-3D66193F688D}"/>
              </a:ext>
            </a:extLst>
          </p:cNvPr>
          <p:cNvSpPr>
            <a:spLocks noGrp="1"/>
          </p:cNvSpPr>
          <p:nvPr>
            <p:ph sz="quarter" idx="4"/>
          </p:nvPr>
        </p:nvSpPr>
        <p:spPr/>
        <p:txBody>
          <a:bodyPr/>
          <a:lstStyle/>
          <a:p>
            <a:endParaRPr lang="en-GB"/>
          </a:p>
        </p:txBody>
      </p:sp>
    </p:spTree>
    <p:extLst>
      <p:ext uri="{BB962C8B-B14F-4D97-AF65-F5344CB8AC3E}">
        <p14:creationId xmlns:p14="http://schemas.microsoft.com/office/powerpoint/2010/main" val="1534817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4995335" cy="1456267"/>
          </a:xfrm>
        </p:spPr>
        <p:txBody>
          <a:bodyPr/>
          <a:lstStyle/>
          <a:p>
            <a:r>
              <a:rPr lang="en-GB" dirty="0"/>
              <a:t>Week </a:t>
            </a:r>
            <a:r>
              <a:rPr lang="en-GB" dirty="0" smtClean="0"/>
              <a:t>1 </a:t>
            </a:r>
            <a:br>
              <a:rPr lang="en-GB" dirty="0" smtClean="0"/>
            </a:br>
            <a:r>
              <a:rPr lang="en-GB" sz="1600" dirty="0" smtClean="0"/>
              <a:t>20/01/20 – 26/01/20</a:t>
            </a:r>
            <a:endParaRPr lang="en-GB" dirty="0"/>
          </a:p>
        </p:txBody>
      </p:sp>
      <p:sp>
        <p:nvSpPr>
          <p:cNvPr id="3" name="Content Placeholder 2"/>
          <p:cNvSpPr>
            <a:spLocks noGrp="1"/>
          </p:cNvSpPr>
          <p:nvPr>
            <p:ph sz="half" idx="1"/>
          </p:nvPr>
        </p:nvSpPr>
        <p:spPr/>
        <p:txBody>
          <a:bodyPr/>
          <a:lstStyle/>
          <a:p>
            <a:r>
              <a:rPr lang="en-GB" dirty="0" smtClean="0"/>
              <a:t>I ran the idea for my project by Keith </a:t>
            </a:r>
            <a:r>
              <a:rPr lang="en-GB" dirty="0" err="1" smtClean="0"/>
              <a:t>Ditchburn</a:t>
            </a:r>
            <a:r>
              <a:rPr lang="en-GB" dirty="0" smtClean="0"/>
              <a:t>, who was my supervisor for the module, to ensure that he thought it was a realistic project to undertake. </a:t>
            </a:r>
            <a:endParaRPr lang="en-GB" dirty="0"/>
          </a:p>
          <a:p>
            <a:r>
              <a:rPr lang="en-GB" dirty="0" smtClean="0"/>
              <a:t>Once the idea was approved of, I began gathering various </a:t>
            </a:r>
            <a:r>
              <a:rPr lang="en-GB" dirty="0"/>
              <a:t>sources </a:t>
            </a:r>
            <a:r>
              <a:rPr lang="en-GB" dirty="0" smtClean="0"/>
              <a:t>which would be useful for the project, that would be included in the project proposal.</a:t>
            </a:r>
            <a:endParaRPr lang="en-GB" dirty="0"/>
          </a:p>
          <a:p>
            <a:r>
              <a:rPr lang="en-GB" dirty="0" smtClean="0"/>
              <a:t>Afterwards, I began writing the project </a:t>
            </a:r>
            <a:r>
              <a:rPr lang="en-GB" dirty="0"/>
              <a:t>proposal </a:t>
            </a:r>
            <a:r>
              <a:rPr lang="en-GB" dirty="0" smtClean="0"/>
              <a:t>document.</a:t>
            </a:r>
            <a:endParaRPr lang="en-GB" dirty="0"/>
          </a:p>
        </p:txBody>
      </p:sp>
      <p:sp>
        <p:nvSpPr>
          <p:cNvPr id="4" name="Content Placeholder 3"/>
          <p:cNvSpPr>
            <a:spLocks noGrp="1"/>
          </p:cNvSpPr>
          <p:nvPr>
            <p:ph sz="half" idx="2"/>
          </p:nvPr>
        </p:nvSpPr>
        <p:spPr/>
        <p:txBody>
          <a:bodyPr/>
          <a:lstStyle/>
          <a:p>
            <a:r>
              <a:rPr lang="en-GB" dirty="0" smtClean="0"/>
              <a:t>During this week, I set </a:t>
            </a:r>
            <a:r>
              <a:rPr lang="en-GB" dirty="0"/>
              <a:t>up </a:t>
            </a:r>
            <a:r>
              <a:rPr lang="en-GB" dirty="0" smtClean="0"/>
              <a:t>the GitHub repository that I will be using for the project. This will allow me to efficiently work on the project at home or anywhere in university and my work will always be backed up.</a:t>
            </a:r>
            <a:endParaRPr lang="en-GB" dirty="0"/>
          </a:p>
          <a:p>
            <a:r>
              <a:rPr lang="en-GB" dirty="0" smtClean="0"/>
              <a:t>I finished my project proposal document towards the back end of this week and ran it by my supervisor one last time in case there were any amendments that needed to be made.</a:t>
            </a:r>
            <a:endParaRPr lang="en-GB" dirty="0"/>
          </a:p>
        </p:txBody>
      </p:sp>
      <p:sp>
        <p:nvSpPr>
          <p:cNvPr id="5" name="Title 1"/>
          <p:cNvSpPr txBox="1">
            <a:spLocks/>
          </p:cNvSpPr>
          <p:nvPr/>
        </p:nvSpPr>
        <p:spPr>
          <a:xfrm>
            <a:off x="5821892" y="609599"/>
            <a:ext cx="499533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Week </a:t>
            </a:r>
            <a:r>
              <a:rPr lang="en-GB" dirty="0" smtClean="0"/>
              <a:t>2</a:t>
            </a:r>
          </a:p>
          <a:p>
            <a:r>
              <a:rPr lang="en-GB" sz="1600" dirty="0" smtClean="0"/>
              <a:t>27/01/20 </a:t>
            </a:r>
            <a:r>
              <a:rPr lang="en-GB" sz="1600" dirty="0"/>
              <a:t>– </a:t>
            </a:r>
            <a:r>
              <a:rPr lang="en-GB" sz="1600" dirty="0" smtClean="0"/>
              <a:t>02/02/20</a:t>
            </a:r>
            <a:endParaRPr lang="en-GB" sz="1600" dirty="0"/>
          </a:p>
        </p:txBody>
      </p:sp>
    </p:spTree>
    <p:extLst>
      <p:ext uri="{BB962C8B-B14F-4D97-AF65-F5344CB8AC3E}">
        <p14:creationId xmlns:p14="http://schemas.microsoft.com/office/powerpoint/2010/main" val="2986382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Week </a:t>
            </a:r>
            <a:r>
              <a:rPr lang="en-GB" dirty="0" smtClean="0"/>
              <a:t>3</a:t>
            </a:r>
            <a:br>
              <a:rPr lang="en-GB" dirty="0" smtClean="0"/>
            </a:br>
            <a:r>
              <a:rPr lang="en-GB" sz="1600" dirty="0" smtClean="0"/>
              <a:t>03/02/20 </a:t>
            </a:r>
            <a:r>
              <a:rPr lang="en-GB" sz="1600" dirty="0"/>
              <a:t>– </a:t>
            </a:r>
            <a:r>
              <a:rPr lang="en-GB" sz="1600" dirty="0" smtClean="0"/>
              <a:t>09/02/20</a:t>
            </a:r>
            <a:endParaRPr lang="en-GB" dirty="0"/>
          </a:p>
        </p:txBody>
      </p:sp>
      <p:sp>
        <p:nvSpPr>
          <p:cNvPr id="4" name="Text Placeholder 3">
            <a:extLst>
              <a:ext uri="{FF2B5EF4-FFF2-40B4-BE49-F238E27FC236}">
                <a16:creationId xmlns:a16="http://schemas.microsoft.com/office/drawing/2014/main" id="{B7E46376-B9D0-45E0-86DF-77DF6AD9B8C3}"/>
              </a:ext>
            </a:extLst>
          </p:cNvPr>
          <p:cNvSpPr>
            <a:spLocks noGrp="1"/>
          </p:cNvSpPr>
          <p:nvPr>
            <p:ph type="body" idx="1"/>
          </p:nvPr>
        </p:nvSpPr>
        <p:spPr/>
        <p:txBody>
          <a:bodyPr/>
          <a:lstStyle/>
          <a:p>
            <a:r>
              <a:rPr lang="en-GB" dirty="0"/>
              <a:t>Expectations for this week</a:t>
            </a:r>
          </a:p>
        </p:txBody>
      </p:sp>
      <p:sp>
        <p:nvSpPr>
          <p:cNvPr id="3" name="Content Placeholder 2"/>
          <p:cNvSpPr>
            <a:spLocks noGrp="1"/>
          </p:cNvSpPr>
          <p:nvPr>
            <p:ph sz="half" idx="2"/>
          </p:nvPr>
        </p:nvSpPr>
        <p:spPr/>
        <p:txBody>
          <a:bodyPr>
            <a:normAutofit fontScale="85000" lnSpcReduction="20000"/>
          </a:bodyPr>
          <a:lstStyle/>
          <a:p>
            <a:r>
              <a:rPr lang="en-GB" dirty="0"/>
              <a:t>Project Setup – creation of the project and linking the SFML libraries to it.</a:t>
            </a:r>
          </a:p>
          <a:p>
            <a:r>
              <a:rPr lang="en-GB" dirty="0"/>
              <a:t>Create </a:t>
            </a:r>
            <a:r>
              <a:rPr lang="en-GB" dirty="0" smtClean="0"/>
              <a:t>the game state </a:t>
            </a:r>
            <a:r>
              <a:rPr lang="en-GB" dirty="0" err="1" smtClean="0"/>
              <a:t>enum</a:t>
            </a:r>
            <a:r>
              <a:rPr lang="en-GB" dirty="0" smtClean="0"/>
              <a:t> - Main menu, Normal play and AI states.</a:t>
            </a:r>
            <a:endParaRPr lang="en-GB" dirty="0"/>
          </a:p>
          <a:p>
            <a:r>
              <a:rPr lang="en-GB" dirty="0" smtClean="0"/>
              <a:t>Main </a:t>
            </a:r>
            <a:r>
              <a:rPr lang="en-GB" dirty="0"/>
              <a:t>menu </a:t>
            </a:r>
            <a:r>
              <a:rPr lang="en-GB" dirty="0" smtClean="0"/>
              <a:t>created:</a:t>
            </a:r>
          </a:p>
          <a:p>
            <a:pPr lvl="1"/>
            <a:r>
              <a:rPr lang="en-GB" dirty="0" smtClean="0"/>
              <a:t>Creation of button class that we can add text to and draw within the main menu class.</a:t>
            </a:r>
          </a:p>
          <a:p>
            <a:pPr lvl="1"/>
            <a:r>
              <a:rPr lang="en-GB" dirty="0" smtClean="0"/>
              <a:t>Set up the UI for the menu.</a:t>
            </a:r>
          </a:p>
          <a:p>
            <a:pPr lvl="1"/>
            <a:r>
              <a:rPr lang="en-GB" dirty="0" smtClean="0"/>
              <a:t>On key press, the game state will be set to be the button’s state that was selected as the key was pressed.</a:t>
            </a:r>
            <a:endParaRPr lang="en-GB" dirty="0"/>
          </a:p>
          <a:p>
            <a:r>
              <a:rPr lang="en-GB" dirty="0"/>
              <a:t>Creation of </a:t>
            </a:r>
            <a:r>
              <a:rPr lang="en-GB" dirty="0" smtClean="0"/>
              <a:t>the game world class.</a:t>
            </a:r>
            <a:endParaRPr lang="en-GB" dirty="0"/>
          </a:p>
        </p:txBody>
      </p:sp>
      <p:sp>
        <p:nvSpPr>
          <p:cNvPr id="5" name="Text Placeholder 4">
            <a:extLst>
              <a:ext uri="{FF2B5EF4-FFF2-40B4-BE49-F238E27FC236}">
                <a16:creationId xmlns:a16="http://schemas.microsoft.com/office/drawing/2014/main" id="{660A4DAA-65EE-4D5A-AF56-0DCEEBF59B17}"/>
              </a:ext>
            </a:extLst>
          </p:cNvPr>
          <p:cNvSpPr>
            <a:spLocks noGrp="1"/>
          </p:cNvSpPr>
          <p:nvPr>
            <p:ph type="body" sz="quarter" idx="3"/>
          </p:nvPr>
        </p:nvSpPr>
        <p:spPr/>
        <p:txBody>
          <a:bodyPr/>
          <a:lstStyle/>
          <a:p>
            <a:r>
              <a:rPr lang="en-GB" dirty="0"/>
              <a:t>Work done</a:t>
            </a:r>
          </a:p>
        </p:txBody>
      </p:sp>
      <p:sp>
        <p:nvSpPr>
          <p:cNvPr id="6" name="Content Placeholder 5">
            <a:extLst>
              <a:ext uri="{FF2B5EF4-FFF2-40B4-BE49-F238E27FC236}">
                <a16:creationId xmlns:a16="http://schemas.microsoft.com/office/drawing/2014/main" id="{E4A4EF29-0D8C-45F9-8AD9-39728430E601}"/>
              </a:ext>
            </a:extLst>
          </p:cNvPr>
          <p:cNvSpPr>
            <a:spLocks noGrp="1"/>
          </p:cNvSpPr>
          <p:nvPr>
            <p:ph sz="quarter" idx="4"/>
          </p:nvPr>
        </p:nvSpPr>
        <p:spPr/>
        <p:txBody>
          <a:bodyPr>
            <a:normAutofit fontScale="92500"/>
          </a:bodyPr>
          <a:lstStyle/>
          <a:p>
            <a:r>
              <a:rPr lang="en-GB" dirty="0"/>
              <a:t>Wednesday was spent investigating project setup as well as SFML and performing course rep duties.</a:t>
            </a:r>
          </a:p>
          <a:p>
            <a:r>
              <a:rPr lang="en-GB" dirty="0"/>
              <a:t>Thursday was spent actually setting up the project and ensuring all the libraries were linked correctly.</a:t>
            </a:r>
          </a:p>
          <a:p>
            <a:r>
              <a:rPr lang="en-GB" dirty="0"/>
              <a:t>Friday was spent creating the main menu and the classes that made up the hierarchy for the menu. I also set up the game state </a:t>
            </a:r>
            <a:r>
              <a:rPr lang="en-GB" dirty="0" smtClean="0"/>
              <a:t>as well as the game world class itself.</a:t>
            </a:r>
            <a:endParaRPr lang="en-GB" dirty="0"/>
          </a:p>
          <a:p>
            <a:endParaRPr lang="en-GB" dirty="0"/>
          </a:p>
        </p:txBody>
      </p:sp>
    </p:spTree>
    <p:extLst>
      <p:ext uri="{BB962C8B-B14F-4D97-AF65-F5344CB8AC3E}">
        <p14:creationId xmlns:p14="http://schemas.microsoft.com/office/powerpoint/2010/main" val="3488871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239A-BF44-4F3F-99D1-5A9FF7D29DC3}"/>
              </a:ext>
            </a:extLst>
          </p:cNvPr>
          <p:cNvSpPr>
            <a:spLocks noGrp="1"/>
          </p:cNvSpPr>
          <p:nvPr>
            <p:ph type="title"/>
          </p:nvPr>
        </p:nvSpPr>
        <p:spPr/>
        <p:txBody>
          <a:bodyPr>
            <a:normAutofit/>
          </a:bodyPr>
          <a:lstStyle/>
          <a:p>
            <a:r>
              <a:rPr lang="en-GB" dirty="0"/>
              <a:t>Week </a:t>
            </a:r>
            <a:r>
              <a:rPr lang="en-GB" dirty="0" smtClean="0"/>
              <a:t>4</a:t>
            </a:r>
            <a:br>
              <a:rPr lang="en-GB" dirty="0" smtClean="0"/>
            </a:br>
            <a:r>
              <a:rPr lang="en-GB" sz="1600" dirty="0" smtClean="0"/>
              <a:t>10/02/20 </a:t>
            </a:r>
            <a:r>
              <a:rPr lang="en-GB" sz="1600" dirty="0"/>
              <a:t>– </a:t>
            </a:r>
            <a:r>
              <a:rPr lang="en-GB" sz="1600" dirty="0" smtClean="0"/>
              <a:t>16/02/20</a:t>
            </a:r>
            <a:endParaRPr lang="en-GB" sz="1600" dirty="0"/>
          </a:p>
        </p:txBody>
      </p:sp>
      <p:sp>
        <p:nvSpPr>
          <p:cNvPr id="4" name="Text Placeholder 3">
            <a:extLst>
              <a:ext uri="{FF2B5EF4-FFF2-40B4-BE49-F238E27FC236}">
                <a16:creationId xmlns:a16="http://schemas.microsoft.com/office/drawing/2014/main" id="{82E64F31-4D55-4EDE-A65A-2DD20B1EDAF0}"/>
              </a:ext>
            </a:extLst>
          </p:cNvPr>
          <p:cNvSpPr>
            <a:spLocks noGrp="1"/>
          </p:cNvSpPr>
          <p:nvPr>
            <p:ph type="body" idx="1"/>
          </p:nvPr>
        </p:nvSpPr>
        <p:spPr/>
        <p:txBody>
          <a:bodyPr/>
          <a:lstStyle/>
          <a:p>
            <a:r>
              <a:rPr lang="en-GB" dirty="0"/>
              <a:t>Expectations for this week</a:t>
            </a:r>
          </a:p>
        </p:txBody>
      </p:sp>
      <p:sp>
        <p:nvSpPr>
          <p:cNvPr id="5" name="Content Placeholder 4">
            <a:extLst>
              <a:ext uri="{FF2B5EF4-FFF2-40B4-BE49-F238E27FC236}">
                <a16:creationId xmlns:a16="http://schemas.microsoft.com/office/drawing/2014/main" id="{4861A420-A19E-4636-8BE7-0D4ED7FC9163}"/>
              </a:ext>
            </a:extLst>
          </p:cNvPr>
          <p:cNvSpPr>
            <a:spLocks noGrp="1"/>
          </p:cNvSpPr>
          <p:nvPr>
            <p:ph sz="half" idx="2"/>
          </p:nvPr>
        </p:nvSpPr>
        <p:spPr/>
        <p:txBody>
          <a:bodyPr>
            <a:normAutofit/>
          </a:bodyPr>
          <a:lstStyle/>
          <a:p>
            <a:r>
              <a:rPr lang="en-GB" dirty="0" smtClean="0"/>
              <a:t>Begin creating </a:t>
            </a:r>
            <a:r>
              <a:rPr lang="en-GB" dirty="0"/>
              <a:t>snake </a:t>
            </a:r>
            <a:r>
              <a:rPr lang="en-GB" dirty="0" smtClean="0"/>
              <a:t>class</a:t>
            </a:r>
          </a:p>
          <a:p>
            <a:r>
              <a:rPr lang="en-GB" dirty="0" smtClean="0"/>
              <a:t>Handling snake movement</a:t>
            </a:r>
          </a:p>
          <a:p>
            <a:r>
              <a:rPr lang="en-GB" dirty="0" smtClean="0"/>
              <a:t>Align </a:t>
            </a:r>
            <a:r>
              <a:rPr lang="en-GB" dirty="0"/>
              <a:t>to </a:t>
            </a:r>
            <a:r>
              <a:rPr lang="en-GB" dirty="0" smtClean="0"/>
              <a:t>grid</a:t>
            </a:r>
            <a:endParaRPr lang="en-GB" dirty="0"/>
          </a:p>
          <a:p>
            <a:r>
              <a:rPr lang="en-GB" dirty="0" smtClean="0"/>
              <a:t>Creation of </a:t>
            </a:r>
            <a:r>
              <a:rPr lang="en-GB" dirty="0"/>
              <a:t>fruit class </a:t>
            </a:r>
            <a:endParaRPr lang="en-GB" dirty="0" smtClean="0"/>
          </a:p>
          <a:p>
            <a:r>
              <a:rPr lang="en-GB" dirty="0"/>
              <a:t>Implement scoring system for the game</a:t>
            </a:r>
          </a:p>
          <a:p>
            <a:r>
              <a:rPr lang="en-GB" dirty="0"/>
              <a:t>Project </a:t>
            </a:r>
            <a:r>
              <a:rPr lang="en-GB" dirty="0" smtClean="0"/>
              <a:t>hierarchy</a:t>
            </a:r>
          </a:p>
          <a:p>
            <a:r>
              <a:rPr lang="en-GB" dirty="0" smtClean="0"/>
              <a:t>Handle collision detection</a:t>
            </a:r>
          </a:p>
        </p:txBody>
      </p:sp>
      <p:sp>
        <p:nvSpPr>
          <p:cNvPr id="6" name="Text Placeholder 5">
            <a:extLst>
              <a:ext uri="{FF2B5EF4-FFF2-40B4-BE49-F238E27FC236}">
                <a16:creationId xmlns:a16="http://schemas.microsoft.com/office/drawing/2014/main" id="{4E15FD32-9E19-4594-8A19-48E947145768}"/>
              </a:ext>
            </a:extLst>
          </p:cNvPr>
          <p:cNvSpPr>
            <a:spLocks noGrp="1"/>
          </p:cNvSpPr>
          <p:nvPr>
            <p:ph type="body" sz="quarter" idx="3"/>
          </p:nvPr>
        </p:nvSpPr>
        <p:spPr/>
        <p:txBody>
          <a:bodyPr/>
          <a:lstStyle/>
          <a:p>
            <a:r>
              <a:rPr lang="en-GB" dirty="0"/>
              <a:t>Work done</a:t>
            </a:r>
          </a:p>
        </p:txBody>
      </p:sp>
      <p:sp>
        <p:nvSpPr>
          <p:cNvPr id="7" name="Content Placeholder 6">
            <a:extLst>
              <a:ext uri="{FF2B5EF4-FFF2-40B4-BE49-F238E27FC236}">
                <a16:creationId xmlns:a16="http://schemas.microsoft.com/office/drawing/2014/main" id="{925B3723-E984-4F04-B91C-3D66193F688D}"/>
              </a:ext>
            </a:extLst>
          </p:cNvPr>
          <p:cNvSpPr>
            <a:spLocks noGrp="1"/>
          </p:cNvSpPr>
          <p:nvPr>
            <p:ph sz="quarter" idx="4"/>
          </p:nvPr>
        </p:nvSpPr>
        <p:spPr/>
        <p:txBody>
          <a:bodyPr/>
          <a:lstStyle/>
          <a:p>
            <a:r>
              <a:rPr lang="en-GB" dirty="0" smtClean="0"/>
              <a:t>Expected to get all of collision detection done this week but only managed to get two of the three elements in </a:t>
            </a:r>
            <a:r>
              <a:rPr lang="en-GB" dirty="0"/>
              <a:t>on </a:t>
            </a:r>
            <a:r>
              <a:rPr lang="en-GB" dirty="0" smtClean="0"/>
              <a:t>Friday – </a:t>
            </a:r>
            <a:r>
              <a:rPr lang="en-GB" dirty="0"/>
              <a:t>fruit and snake against self</a:t>
            </a:r>
          </a:p>
          <a:p>
            <a:r>
              <a:rPr lang="en-GB" dirty="0" smtClean="0"/>
              <a:t>// Got everything else implemented, though probably should explain in more detail</a:t>
            </a:r>
            <a:endParaRPr lang="en-GB" dirty="0"/>
          </a:p>
        </p:txBody>
      </p:sp>
    </p:spTree>
    <p:extLst>
      <p:ext uri="{BB962C8B-B14F-4D97-AF65-F5344CB8AC3E}">
        <p14:creationId xmlns:p14="http://schemas.microsoft.com/office/powerpoint/2010/main" val="2136644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239A-BF44-4F3F-99D1-5A9FF7D29DC3}"/>
              </a:ext>
            </a:extLst>
          </p:cNvPr>
          <p:cNvSpPr>
            <a:spLocks noGrp="1"/>
          </p:cNvSpPr>
          <p:nvPr>
            <p:ph type="title"/>
          </p:nvPr>
        </p:nvSpPr>
        <p:spPr/>
        <p:txBody>
          <a:bodyPr/>
          <a:lstStyle/>
          <a:p>
            <a:r>
              <a:rPr lang="en-GB" dirty="0"/>
              <a:t>Week </a:t>
            </a:r>
            <a:r>
              <a:rPr lang="en-GB" dirty="0" smtClean="0"/>
              <a:t>5</a:t>
            </a:r>
            <a:br>
              <a:rPr lang="en-GB" dirty="0" smtClean="0"/>
            </a:br>
            <a:r>
              <a:rPr lang="en-GB" sz="1600" dirty="0" smtClean="0"/>
              <a:t>17/02/20 </a:t>
            </a:r>
            <a:r>
              <a:rPr lang="en-GB" sz="1600" dirty="0"/>
              <a:t>– </a:t>
            </a:r>
            <a:r>
              <a:rPr lang="en-GB" sz="1600" dirty="0" smtClean="0"/>
              <a:t>23/02/20</a:t>
            </a:r>
            <a:endParaRPr lang="en-GB" sz="1600" dirty="0"/>
          </a:p>
        </p:txBody>
      </p:sp>
      <p:sp>
        <p:nvSpPr>
          <p:cNvPr id="4" name="Text Placeholder 3">
            <a:extLst>
              <a:ext uri="{FF2B5EF4-FFF2-40B4-BE49-F238E27FC236}">
                <a16:creationId xmlns:a16="http://schemas.microsoft.com/office/drawing/2014/main" id="{82E64F31-4D55-4EDE-A65A-2DD20B1EDAF0}"/>
              </a:ext>
            </a:extLst>
          </p:cNvPr>
          <p:cNvSpPr>
            <a:spLocks noGrp="1"/>
          </p:cNvSpPr>
          <p:nvPr>
            <p:ph type="body" idx="1"/>
          </p:nvPr>
        </p:nvSpPr>
        <p:spPr/>
        <p:txBody>
          <a:bodyPr/>
          <a:lstStyle/>
          <a:p>
            <a:r>
              <a:rPr lang="en-GB" dirty="0"/>
              <a:t>Expectations for this week</a:t>
            </a:r>
          </a:p>
        </p:txBody>
      </p:sp>
      <p:sp>
        <p:nvSpPr>
          <p:cNvPr id="5" name="Content Placeholder 4">
            <a:extLst>
              <a:ext uri="{FF2B5EF4-FFF2-40B4-BE49-F238E27FC236}">
                <a16:creationId xmlns:a16="http://schemas.microsoft.com/office/drawing/2014/main" id="{4861A420-A19E-4636-8BE7-0D4ED7FC9163}"/>
              </a:ext>
            </a:extLst>
          </p:cNvPr>
          <p:cNvSpPr>
            <a:spLocks noGrp="1"/>
          </p:cNvSpPr>
          <p:nvPr>
            <p:ph sz="half" idx="2"/>
          </p:nvPr>
        </p:nvSpPr>
        <p:spPr/>
        <p:txBody>
          <a:bodyPr/>
          <a:lstStyle/>
          <a:p>
            <a:r>
              <a:rPr lang="en-GB" dirty="0" smtClean="0"/>
              <a:t>Implement </a:t>
            </a:r>
            <a:r>
              <a:rPr lang="en-GB" dirty="0"/>
              <a:t>random </a:t>
            </a:r>
            <a:r>
              <a:rPr lang="en-GB" dirty="0" smtClean="0"/>
              <a:t>spawning of fruit</a:t>
            </a:r>
            <a:endParaRPr lang="en-GB" dirty="0"/>
          </a:p>
          <a:p>
            <a:r>
              <a:rPr lang="en-GB" dirty="0"/>
              <a:t>Handle collision </a:t>
            </a:r>
            <a:r>
              <a:rPr lang="en-GB" dirty="0" smtClean="0"/>
              <a:t>detection against boundaries</a:t>
            </a:r>
          </a:p>
          <a:p>
            <a:r>
              <a:rPr lang="en-GB" dirty="0" smtClean="0"/>
              <a:t>Implement win state</a:t>
            </a:r>
          </a:p>
          <a:p>
            <a:r>
              <a:rPr lang="en-GB" dirty="0" smtClean="0"/>
              <a:t>Implement lose state</a:t>
            </a:r>
            <a:endParaRPr lang="en-GB" dirty="0"/>
          </a:p>
          <a:p>
            <a:r>
              <a:rPr lang="en-GB" dirty="0"/>
              <a:t>Begin research into genetic </a:t>
            </a:r>
            <a:r>
              <a:rPr lang="en-GB" dirty="0" smtClean="0"/>
              <a:t>algorithms</a:t>
            </a:r>
            <a:endParaRPr lang="en-GB" dirty="0"/>
          </a:p>
        </p:txBody>
      </p:sp>
      <p:sp>
        <p:nvSpPr>
          <p:cNvPr id="6" name="Text Placeholder 5">
            <a:extLst>
              <a:ext uri="{FF2B5EF4-FFF2-40B4-BE49-F238E27FC236}">
                <a16:creationId xmlns:a16="http://schemas.microsoft.com/office/drawing/2014/main" id="{4E15FD32-9E19-4594-8A19-48E947145768}"/>
              </a:ext>
            </a:extLst>
          </p:cNvPr>
          <p:cNvSpPr>
            <a:spLocks noGrp="1"/>
          </p:cNvSpPr>
          <p:nvPr>
            <p:ph type="body" sz="quarter" idx="3"/>
          </p:nvPr>
        </p:nvSpPr>
        <p:spPr/>
        <p:txBody>
          <a:bodyPr/>
          <a:lstStyle/>
          <a:p>
            <a:r>
              <a:rPr lang="en-GB" dirty="0"/>
              <a:t>Work done</a:t>
            </a:r>
          </a:p>
        </p:txBody>
      </p:sp>
      <p:sp>
        <p:nvSpPr>
          <p:cNvPr id="7" name="Content Placeholder 6">
            <a:extLst>
              <a:ext uri="{FF2B5EF4-FFF2-40B4-BE49-F238E27FC236}">
                <a16:creationId xmlns:a16="http://schemas.microsoft.com/office/drawing/2014/main" id="{925B3723-E984-4F04-B91C-3D66193F688D}"/>
              </a:ext>
            </a:extLst>
          </p:cNvPr>
          <p:cNvSpPr>
            <a:spLocks noGrp="1"/>
          </p:cNvSpPr>
          <p:nvPr>
            <p:ph sz="quarter" idx="4"/>
          </p:nvPr>
        </p:nvSpPr>
        <p:spPr/>
        <p:txBody>
          <a:bodyPr/>
          <a:lstStyle/>
          <a:p>
            <a:r>
              <a:rPr lang="en-GB" dirty="0" smtClean="0"/>
              <a:t>// Done everything expected of myself so far this week, need to begin research now.</a:t>
            </a:r>
          </a:p>
          <a:p>
            <a:r>
              <a:rPr lang="en-GB" dirty="0" smtClean="0"/>
              <a:t>In testing, the play area appeared to be way to big therefore I have reduced it in size to make it easier on both the player </a:t>
            </a:r>
            <a:r>
              <a:rPr lang="en-GB" smtClean="0"/>
              <a:t>and the AI.</a:t>
            </a:r>
            <a:endParaRPr lang="en-GB"/>
          </a:p>
        </p:txBody>
      </p:sp>
    </p:spTree>
    <p:extLst>
      <p:ext uri="{BB962C8B-B14F-4D97-AF65-F5344CB8AC3E}">
        <p14:creationId xmlns:p14="http://schemas.microsoft.com/office/powerpoint/2010/main" val="3445482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239A-BF44-4F3F-99D1-5A9FF7D29DC3}"/>
              </a:ext>
            </a:extLst>
          </p:cNvPr>
          <p:cNvSpPr>
            <a:spLocks noGrp="1"/>
          </p:cNvSpPr>
          <p:nvPr>
            <p:ph type="title"/>
          </p:nvPr>
        </p:nvSpPr>
        <p:spPr/>
        <p:txBody>
          <a:bodyPr/>
          <a:lstStyle/>
          <a:p>
            <a:r>
              <a:rPr lang="en-GB" dirty="0"/>
              <a:t>Week 6</a:t>
            </a:r>
            <a:r>
              <a:rPr lang="en-GB" dirty="0" smtClean="0"/>
              <a:t/>
            </a:r>
            <a:br>
              <a:rPr lang="en-GB" dirty="0" smtClean="0"/>
            </a:br>
            <a:r>
              <a:rPr lang="en-GB" sz="1600" dirty="0" smtClean="0"/>
              <a:t>24/02/20 </a:t>
            </a:r>
            <a:r>
              <a:rPr lang="en-GB" sz="1600" dirty="0"/>
              <a:t>– </a:t>
            </a:r>
            <a:r>
              <a:rPr lang="en-GB" sz="1600" dirty="0" smtClean="0"/>
              <a:t>01/03/20</a:t>
            </a:r>
            <a:endParaRPr lang="en-GB" sz="1600" dirty="0"/>
          </a:p>
        </p:txBody>
      </p:sp>
      <p:sp>
        <p:nvSpPr>
          <p:cNvPr id="4" name="Text Placeholder 3">
            <a:extLst>
              <a:ext uri="{FF2B5EF4-FFF2-40B4-BE49-F238E27FC236}">
                <a16:creationId xmlns:a16="http://schemas.microsoft.com/office/drawing/2014/main" id="{82E64F31-4D55-4EDE-A65A-2DD20B1EDAF0}"/>
              </a:ext>
            </a:extLst>
          </p:cNvPr>
          <p:cNvSpPr>
            <a:spLocks noGrp="1"/>
          </p:cNvSpPr>
          <p:nvPr>
            <p:ph type="body" idx="1"/>
          </p:nvPr>
        </p:nvSpPr>
        <p:spPr/>
        <p:txBody>
          <a:bodyPr/>
          <a:lstStyle/>
          <a:p>
            <a:r>
              <a:rPr lang="en-GB" dirty="0"/>
              <a:t>Expectations for this week</a:t>
            </a:r>
          </a:p>
        </p:txBody>
      </p:sp>
      <p:sp>
        <p:nvSpPr>
          <p:cNvPr id="5" name="Content Placeholder 4">
            <a:extLst>
              <a:ext uri="{FF2B5EF4-FFF2-40B4-BE49-F238E27FC236}">
                <a16:creationId xmlns:a16="http://schemas.microsoft.com/office/drawing/2014/main" id="{4861A420-A19E-4636-8BE7-0D4ED7FC9163}"/>
              </a:ext>
            </a:extLst>
          </p:cNvPr>
          <p:cNvSpPr>
            <a:spLocks noGrp="1"/>
          </p:cNvSpPr>
          <p:nvPr>
            <p:ph sz="half" idx="2"/>
          </p:nvPr>
        </p:nvSpPr>
        <p:spPr/>
        <p:txBody>
          <a:bodyPr/>
          <a:lstStyle/>
          <a:p>
            <a:r>
              <a:rPr lang="en-GB" dirty="0" smtClean="0"/>
              <a:t>Continue research into genetic algorithms.</a:t>
            </a:r>
          </a:p>
          <a:p>
            <a:r>
              <a:rPr lang="en-GB" dirty="0" smtClean="0"/>
              <a:t>Begin research into reinforcement learning.</a:t>
            </a:r>
          </a:p>
          <a:p>
            <a:endParaRPr lang="en-GB" smtClean="0"/>
          </a:p>
        </p:txBody>
      </p:sp>
      <p:sp>
        <p:nvSpPr>
          <p:cNvPr id="6" name="Text Placeholder 5">
            <a:extLst>
              <a:ext uri="{FF2B5EF4-FFF2-40B4-BE49-F238E27FC236}">
                <a16:creationId xmlns:a16="http://schemas.microsoft.com/office/drawing/2014/main" id="{4E15FD32-9E19-4594-8A19-48E947145768}"/>
              </a:ext>
            </a:extLst>
          </p:cNvPr>
          <p:cNvSpPr>
            <a:spLocks noGrp="1"/>
          </p:cNvSpPr>
          <p:nvPr>
            <p:ph type="body" sz="quarter" idx="3"/>
          </p:nvPr>
        </p:nvSpPr>
        <p:spPr/>
        <p:txBody>
          <a:bodyPr/>
          <a:lstStyle/>
          <a:p>
            <a:r>
              <a:rPr lang="en-GB" dirty="0"/>
              <a:t>Work done</a:t>
            </a:r>
          </a:p>
        </p:txBody>
      </p:sp>
      <p:sp>
        <p:nvSpPr>
          <p:cNvPr id="7" name="Content Placeholder 6">
            <a:extLst>
              <a:ext uri="{FF2B5EF4-FFF2-40B4-BE49-F238E27FC236}">
                <a16:creationId xmlns:a16="http://schemas.microsoft.com/office/drawing/2014/main" id="{925B3723-E984-4F04-B91C-3D66193F688D}"/>
              </a:ext>
            </a:extLst>
          </p:cNvPr>
          <p:cNvSpPr>
            <a:spLocks noGrp="1"/>
          </p:cNvSpPr>
          <p:nvPr>
            <p:ph sz="quarter" idx="4"/>
          </p:nvPr>
        </p:nvSpPr>
        <p:spPr/>
        <p:txBody>
          <a:bodyPr>
            <a:normAutofit fontScale="92500" lnSpcReduction="10000"/>
          </a:bodyPr>
          <a:lstStyle/>
          <a:p>
            <a:r>
              <a:rPr lang="en-GB" dirty="0" smtClean="0"/>
              <a:t>My understanding of genetic algorithms was that when the snake died, what it learnt via reinforcement learning would be passed down to the next generation however this was incorrect. During my research, I discovered that there was no need for crossovers within my snake game making it redundant. This was good planning as I have not had to modify anything but it has altered where I am focusing on.</a:t>
            </a:r>
          </a:p>
          <a:p>
            <a:r>
              <a:rPr lang="en-GB" dirty="0" smtClean="0"/>
              <a:t>Focus now is on Reinforcement Learning via Q learning.</a:t>
            </a:r>
            <a:endParaRPr lang="en-GB" dirty="0"/>
          </a:p>
        </p:txBody>
      </p:sp>
    </p:spTree>
    <p:extLst>
      <p:ext uri="{BB962C8B-B14F-4D97-AF65-F5344CB8AC3E}">
        <p14:creationId xmlns:p14="http://schemas.microsoft.com/office/powerpoint/2010/main" val="3866041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239A-BF44-4F3F-99D1-5A9FF7D29DC3}"/>
              </a:ext>
            </a:extLst>
          </p:cNvPr>
          <p:cNvSpPr>
            <a:spLocks noGrp="1"/>
          </p:cNvSpPr>
          <p:nvPr>
            <p:ph type="title"/>
          </p:nvPr>
        </p:nvSpPr>
        <p:spPr/>
        <p:txBody>
          <a:bodyPr/>
          <a:lstStyle/>
          <a:p>
            <a:r>
              <a:rPr lang="en-GB" dirty="0"/>
              <a:t>Week 7</a:t>
            </a:r>
            <a:r>
              <a:rPr lang="en-GB" dirty="0" smtClean="0"/>
              <a:t/>
            </a:r>
            <a:br>
              <a:rPr lang="en-GB" dirty="0" smtClean="0"/>
            </a:br>
            <a:r>
              <a:rPr lang="en-GB" sz="1600" dirty="0" smtClean="0"/>
              <a:t>02/03/20 </a:t>
            </a:r>
            <a:r>
              <a:rPr lang="en-GB" sz="1600" dirty="0"/>
              <a:t>– </a:t>
            </a:r>
            <a:r>
              <a:rPr lang="en-GB" sz="1600" dirty="0" smtClean="0"/>
              <a:t>08/03/20</a:t>
            </a:r>
            <a:endParaRPr lang="en-GB" sz="1600" dirty="0"/>
          </a:p>
        </p:txBody>
      </p:sp>
      <p:sp>
        <p:nvSpPr>
          <p:cNvPr id="4" name="Text Placeholder 3">
            <a:extLst>
              <a:ext uri="{FF2B5EF4-FFF2-40B4-BE49-F238E27FC236}">
                <a16:creationId xmlns:a16="http://schemas.microsoft.com/office/drawing/2014/main" id="{82E64F31-4D55-4EDE-A65A-2DD20B1EDAF0}"/>
              </a:ext>
            </a:extLst>
          </p:cNvPr>
          <p:cNvSpPr>
            <a:spLocks noGrp="1"/>
          </p:cNvSpPr>
          <p:nvPr>
            <p:ph type="body" idx="1"/>
          </p:nvPr>
        </p:nvSpPr>
        <p:spPr/>
        <p:txBody>
          <a:bodyPr/>
          <a:lstStyle/>
          <a:p>
            <a:r>
              <a:rPr lang="en-GB" dirty="0"/>
              <a:t>Expectations for this week</a:t>
            </a:r>
          </a:p>
        </p:txBody>
      </p:sp>
      <p:sp>
        <p:nvSpPr>
          <p:cNvPr id="5" name="Content Placeholder 4">
            <a:extLst>
              <a:ext uri="{FF2B5EF4-FFF2-40B4-BE49-F238E27FC236}">
                <a16:creationId xmlns:a16="http://schemas.microsoft.com/office/drawing/2014/main" id="{4861A420-A19E-4636-8BE7-0D4ED7FC9163}"/>
              </a:ext>
            </a:extLst>
          </p:cNvPr>
          <p:cNvSpPr>
            <a:spLocks noGrp="1"/>
          </p:cNvSpPr>
          <p:nvPr>
            <p:ph sz="half" idx="2"/>
          </p:nvPr>
        </p:nvSpPr>
        <p:spPr/>
        <p:txBody>
          <a:bodyPr/>
          <a:lstStyle/>
          <a:p>
            <a:endParaRPr lang="en-GB" dirty="0"/>
          </a:p>
        </p:txBody>
      </p:sp>
      <p:sp>
        <p:nvSpPr>
          <p:cNvPr id="6" name="Text Placeholder 5">
            <a:extLst>
              <a:ext uri="{FF2B5EF4-FFF2-40B4-BE49-F238E27FC236}">
                <a16:creationId xmlns:a16="http://schemas.microsoft.com/office/drawing/2014/main" id="{4E15FD32-9E19-4594-8A19-48E947145768}"/>
              </a:ext>
            </a:extLst>
          </p:cNvPr>
          <p:cNvSpPr>
            <a:spLocks noGrp="1"/>
          </p:cNvSpPr>
          <p:nvPr>
            <p:ph type="body" sz="quarter" idx="3"/>
          </p:nvPr>
        </p:nvSpPr>
        <p:spPr/>
        <p:txBody>
          <a:bodyPr/>
          <a:lstStyle/>
          <a:p>
            <a:r>
              <a:rPr lang="en-GB" dirty="0"/>
              <a:t>Work done</a:t>
            </a:r>
          </a:p>
        </p:txBody>
      </p:sp>
      <p:sp>
        <p:nvSpPr>
          <p:cNvPr id="7" name="Content Placeholder 6">
            <a:extLst>
              <a:ext uri="{FF2B5EF4-FFF2-40B4-BE49-F238E27FC236}">
                <a16:creationId xmlns:a16="http://schemas.microsoft.com/office/drawing/2014/main" id="{925B3723-E984-4F04-B91C-3D66193F688D}"/>
              </a:ext>
            </a:extLst>
          </p:cNvPr>
          <p:cNvSpPr>
            <a:spLocks noGrp="1"/>
          </p:cNvSpPr>
          <p:nvPr>
            <p:ph sz="quarter" idx="4"/>
          </p:nvPr>
        </p:nvSpPr>
        <p:spPr/>
        <p:txBody>
          <a:bodyPr/>
          <a:lstStyle/>
          <a:p>
            <a:endParaRPr lang="en-GB"/>
          </a:p>
        </p:txBody>
      </p:sp>
    </p:spTree>
    <p:extLst>
      <p:ext uri="{BB962C8B-B14F-4D97-AF65-F5344CB8AC3E}">
        <p14:creationId xmlns:p14="http://schemas.microsoft.com/office/powerpoint/2010/main" val="2244555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239A-BF44-4F3F-99D1-5A9FF7D29DC3}"/>
              </a:ext>
            </a:extLst>
          </p:cNvPr>
          <p:cNvSpPr>
            <a:spLocks noGrp="1"/>
          </p:cNvSpPr>
          <p:nvPr>
            <p:ph type="title"/>
          </p:nvPr>
        </p:nvSpPr>
        <p:spPr/>
        <p:txBody>
          <a:bodyPr/>
          <a:lstStyle/>
          <a:p>
            <a:r>
              <a:rPr lang="en-GB" dirty="0"/>
              <a:t>Week 8</a:t>
            </a:r>
            <a:r>
              <a:rPr lang="en-GB" dirty="0" smtClean="0"/>
              <a:t/>
            </a:r>
            <a:br>
              <a:rPr lang="en-GB" dirty="0" smtClean="0"/>
            </a:br>
            <a:r>
              <a:rPr lang="en-GB" sz="1600" dirty="0" smtClean="0"/>
              <a:t>09/03/20 </a:t>
            </a:r>
            <a:r>
              <a:rPr lang="en-GB" sz="1600" dirty="0"/>
              <a:t>– </a:t>
            </a:r>
            <a:r>
              <a:rPr lang="en-GB" sz="1600" dirty="0" smtClean="0"/>
              <a:t>15/03/20</a:t>
            </a:r>
            <a:endParaRPr lang="en-GB" sz="1600" dirty="0"/>
          </a:p>
        </p:txBody>
      </p:sp>
      <p:sp>
        <p:nvSpPr>
          <p:cNvPr id="4" name="Text Placeholder 3">
            <a:extLst>
              <a:ext uri="{FF2B5EF4-FFF2-40B4-BE49-F238E27FC236}">
                <a16:creationId xmlns:a16="http://schemas.microsoft.com/office/drawing/2014/main" id="{82E64F31-4D55-4EDE-A65A-2DD20B1EDAF0}"/>
              </a:ext>
            </a:extLst>
          </p:cNvPr>
          <p:cNvSpPr>
            <a:spLocks noGrp="1"/>
          </p:cNvSpPr>
          <p:nvPr>
            <p:ph type="body" idx="1"/>
          </p:nvPr>
        </p:nvSpPr>
        <p:spPr/>
        <p:txBody>
          <a:bodyPr/>
          <a:lstStyle/>
          <a:p>
            <a:r>
              <a:rPr lang="en-GB" dirty="0"/>
              <a:t>Expectations for this week</a:t>
            </a:r>
          </a:p>
        </p:txBody>
      </p:sp>
      <p:sp>
        <p:nvSpPr>
          <p:cNvPr id="5" name="Content Placeholder 4">
            <a:extLst>
              <a:ext uri="{FF2B5EF4-FFF2-40B4-BE49-F238E27FC236}">
                <a16:creationId xmlns:a16="http://schemas.microsoft.com/office/drawing/2014/main" id="{4861A420-A19E-4636-8BE7-0D4ED7FC9163}"/>
              </a:ext>
            </a:extLst>
          </p:cNvPr>
          <p:cNvSpPr>
            <a:spLocks noGrp="1"/>
          </p:cNvSpPr>
          <p:nvPr>
            <p:ph sz="half" idx="2"/>
          </p:nvPr>
        </p:nvSpPr>
        <p:spPr/>
        <p:txBody>
          <a:bodyPr/>
          <a:lstStyle/>
          <a:p>
            <a:endParaRPr lang="en-GB" dirty="0"/>
          </a:p>
        </p:txBody>
      </p:sp>
      <p:sp>
        <p:nvSpPr>
          <p:cNvPr id="6" name="Text Placeholder 5">
            <a:extLst>
              <a:ext uri="{FF2B5EF4-FFF2-40B4-BE49-F238E27FC236}">
                <a16:creationId xmlns:a16="http://schemas.microsoft.com/office/drawing/2014/main" id="{4E15FD32-9E19-4594-8A19-48E947145768}"/>
              </a:ext>
            </a:extLst>
          </p:cNvPr>
          <p:cNvSpPr>
            <a:spLocks noGrp="1"/>
          </p:cNvSpPr>
          <p:nvPr>
            <p:ph type="body" sz="quarter" idx="3"/>
          </p:nvPr>
        </p:nvSpPr>
        <p:spPr/>
        <p:txBody>
          <a:bodyPr/>
          <a:lstStyle/>
          <a:p>
            <a:r>
              <a:rPr lang="en-GB" dirty="0"/>
              <a:t>Work done</a:t>
            </a:r>
          </a:p>
        </p:txBody>
      </p:sp>
      <p:sp>
        <p:nvSpPr>
          <p:cNvPr id="7" name="Content Placeholder 6">
            <a:extLst>
              <a:ext uri="{FF2B5EF4-FFF2-40B4-BE49-F238E27FC236}">
                <a16:creationId xmlns:a16="http://schemas.microsoft.com/office/drawing/2014/main" id="{925B3723-E984-4F04-B91C-3D66193F688D}"/>
              </a:ext>
            </a:extLst>
          </p:cNvPr>
          <p:cNvSpPr>
            <a:spLocks noGrp="1"/>
          </p:cNvSpPr>
          <p:nvPr>
            <p:ph sz="quarter" idx="4"/>
          </p:nvPr>
        </p:nvSpPr>
        <p:spPr/>
        <p:txBody>
          <a:bodyPr/>
          <a:lstStyle/>
          <a:p>
            <a:endParaRPr lang="en-GB"/>
          </a:p>
        </p:txBody>
      </p:sp>
    </p:spTree>
    <p:extLst>
      <p:ext uri="{BB962C8B-B14F-4D97-AF65-F5344CB8AC3E}">
        <p14:creationId xmlns:p14="http://schemas.microsoft.com/office/powerpoint/2010/main" val="2954998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239A-BF44-4F3F-99D1-5A9FF7D29DC3}"/>
              </a:ext>
            </a:extLst>
          </p:cNvPr>
          <p:cNvSpPr>
            <a:spLocks noGrp="1"/>
          </p:cNvSpPr>
          <p:nvPr>
            <p:ph type="title"/>
          </p:nvPr>
        </p:nvSpPr>
        <p:spPr/>
        <p:txBody>
          <a:bodyPr/>
          <a:lstStyle/>
          <a:p>
            <a:r>
              <a:rPr lang="en-GB" dirty="0"/>
              <a:t>Week 9</a:t>
            </a:r>
            <a:r>
              <a:rPr lang="en-GB" dirty="0" smtClean="0"/>
              <a:t/>
            </a:r>
            <a:br>
              <a:rPr lang="en-GB" dirty="0" smtClean="0"/>
            </a:br>
            <a:r>
              <a:rPr lang="en-GB" sz="1600" dirty="0" smtClean="0"/>
              <a:t>16/03/20 </a:t>
            </a:r>
            <a:r>
              <a:rPr lang="en-GB" sz="1600" dirty="0"/>
              <a:t>– </a:t>
            </a:r>
            <a:r>
              <a:rPr lang="en-GB" sz="1600" dirty="0" smtClean="0"/>
              <a:t>22/03/20</a:t>
            </a:r>
            <a:endParaRPr lang="en-GB" sz="1600" dirty="0"/>
          </a:p>
        </p:txBody>
      </p:sp>
      <p:sp>
        <p:nvSpPr>
          <p:cNvPr id="4" name="Text Placeholder 3">
            <a:extLst>
              <a:ext uri="{FF2B5EF4-FFF2-40B4-BE49-F238E27FC236}">
                <a16:creationId xmlns:a16="http://schemas.microsoft.com/office/drawing/2014/main" id="{82E64F31-4D55-4EDE-A65A-2DD20B1EDAF0}"/>
              </a:ext>
            </a:extLst>
          </p:cNvPr>
          <p:cNvSpPr>
            <a:spLocks noGrp="1"/>
          </p:cNvSpPr>
          <p:nvPr>
            <p:ph type="body" idx="1"/>
          </p:nvPr>
        </p:nvSpPr>
        <p:spPr/>
        <p:txBody>
          <a:bodyPr/>
          <a:lstStyle/>
          <a:p>
            <a:r>
              <a:rPr lang="en-GB" dirty="0"/>
              <a:t>Expectations for this week</a:t>
            </a:r>
          </a:p>
        </p:txBody>
      </p:sp>
      <p:sp>
        <p:nvSpPr>
          <p:cNvPr id="5" name="Content Placeholder 4">
            <a:extLst>
              <a:ext uri="{FF2B5EF4-FFF2-40B4-BE49-F238E27FC236}">
                <a16:creationId xmlns:a16="http://schemas.microsoft.com/office/drawing/2014/main" id="{4861A420-A19E-4636-8BE7-0D4ED7FC9163}"/>
              </a:ext>
            </a:extLst>
          </p:cNvPr>
          <p:cNvSpPr>
            <a:spLocks noGrp="1"/>
          </p:cNvSpPr>
          <p:nvPr>
            <p:ph sz="half" idx="2"/>
          </p:nvPr>
        </p:nvSpPr>
        <p:spPr/>
        <p:txBody>
          <a:bodyPr/>
          <a:lstStyle/>
          <a:p>
            <a:endParaRPr lang="en-GB" dirty="0"/>
          </a:p>
        </p:txBody>
      </p:sp>
      <p:sp>
        <p:nvSpPr>
          <p:cNvPr id="6" name="Text Placeholder 5">
            <a:extLst>
              <a:ext uri="{FF2B5EF4-FFF2-40B4-BE49-F238E27FC236}">
                <a16:creationId xmlns:a16="http://schemas.microsoft.com/office/drawing/2014/main" id="{4E15FD32-9E19-4594-8A19-48E947145768}"/>
              </a:ext>
            </a:extLst>
          </p:cNvPr>
          <p:cNvSpPr>
            <a:spLocks noGrp="1"/>
          </p:cNvSpPr>
          <p:nvPr>
            <p:ph type="body" sz="quarter" idx="3"/>
          </p:nvPr>
        </p:nvSpPr>
        <p:spPr/>
        <p:txBody>
          <a:bodyPr/>
          <a:lstStyle/>
          <a:p>
            <a:r>
              <a:rPr lang="en-GB" dirty="0"/>
              <a:t>Work done</a:t>
            </a:r>
          </a:p>
        </p:txBody>
      </p:sp>
      <p:sp>
        <p:nvSpPr>
          <p:cNvPr id="7" name="Content Placeholder 6">
            <a:extLst>
              <a:ext uri="{FF2B5EF4-FFF2-40B4-BE49-F238E27FC236}">
                <a16:creationId xmlns:a16="http://schemas.microsoft.com/office/drawing/2014/main" id="{925B3723-E984-4F04-B91C-3D66193F688D}"/>
              </a:ext>
            </a:extLst>
          </p:cNvPr>
          <p:cNvSpPr>
            <a:spLocks noGrp="1"/>
          </p:cNvSpPr>
          <p:nvPr>
            <p:ph sz="quarter" idx="4"/>
          </p:nvPr>
        </p:nvSpPr>
        <p:spPr/>
        <p:txBody>
          <a:bodyPr/>
          <a:lstStyle/>
          <a:p>
            <a:endParaRPr lang="en-GB"/>
          </a:p>
        </p:txBody>
      </p:sp>
    </p:spTree>
    <p:extLst>
      <p:ext uri="{BB962C8B-B14F-4D97-AF65-F5344CB8AC3E}">
        <p14:creationId xmlns:p14="http://schemas.microsoft.com/office/powerpoint/2010/main" val="2664155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196</TotalTime>
  <Words>680</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Games Programming Project: Development Diary</vt:lpstr>
      <vt:lpstr>Week 1  20/01/20 – 26/01/20</vt:lpstr>
      <vt:lpstr>Week 3 03/02/20 – 09/02/20</vt:lpstr>
      <vt:lpstr>Week 4 10/02/20 – 16/02/20</vt:lpstr>
      <vt:lpstr>Week 5 17/02/20 – 23/02/20</vt:lpstr>
      <vt:lpstr>Week 6 24/02/20 – 01/03/20</vt:lpstr>
      <vt:lpstr>Week 7 02/03/20 – 08/03/20</vt:lpstr>
      <vt:lpstr>Week 8 09/03/20 – 15/03/20</vt:lpstr>
      <vt:lpstr>Week 9 16/03/20 – 22/03/20</vt:lpstr>
      <vt:lpstr>Week 10 23/03/20 – 29/03/20</vt:lpstr>
      <vt:lpstr>Week 11 30/03/20 – 05/04/20</vt:lpstr>
      <vt:lpstr>Week 12 06/04/20 – 12/04/20</vt:lpstr>
    </vt:vector>
  </TitlesOfParts>
  <Company>Teesside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Games Programming Project: Development Diary</dc:title>
  <dc:creator>GRAYDON, LEWIS</dc:creator>
  <cp:lastModifiedBy>GRAYDON, LEWIS</cp:lastModifiedBy>
  <cp:revision>15</cp:revision>
  <dcterms:created xsi:type="dcterms:W3CDTF">2020-02-06T10:00:01Z</dcterms:created>
  <dcterms:modified xsi:type="dcterms:W3CDTF">2020-02-27T14:58:31Z</dcterms:modified>
</cp:coreProperties>
</file>