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42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09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0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5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9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3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9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0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3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9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45C16-0A62-4EBF-B9D9-0DD34664F167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CAF045-434C-4B42-9B23-92888BAFF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5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738" y="1964267"/>
            <a:ext cx="8651387" cy="2421464"/>
          </a:xfrm>
        </p:spPr>
        <p:txBody>
          <a:bodyPr/>
          <a:lstStyle/>
          <a:p>
            <a:r>
              <a:rPr lang="en-GB" dirty="0">
                <a:latin typeface="+mn-lt"/>
              </a:rPr>
              <a:t>Games Programming Project: Development Diary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928730"/>
          </a:xfrm>
        </p:spPr>
        <p:txBody>
          <a:bodyPr/>
          <a:lstStyle/>
          <a:p>
            <a:r>
              <a:rPr lang="en-GB" dirty="0"/>
              <a:t>Lewis Graydon</a:t>
            </a:r>
          </a:p>
          <a:p>
            <a:r>
              <a:rPr lang="en-GB" dirty="0"/>
              <a:t>S6021534</a:t>
            </a:r>
          </a:p>
        </p:txBody>
      </p:sp>
    </p:spTree>
    <p:extLst>
      <p:ext uri="{BB962C8B-B14F-4D97-AF65-F5344CB8AC3E}">
        <p14:creationId xmlns:p14="http://schemas.microsoft.com/office/powerpoint/2010/main" val="28377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4995335" cy="1456267"/>
          </a:xfrm>
        </p:spPr>
        <p:txBody>
          <a:bodyPr/>
          <a:lstStyle/>
          <a:p>
            <a:r>
              <a:rPr lang="en-GB" dirty="0"/>
              <a:t>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Set up GitHub repo.</a:t>
            </a:r>
          </a:p>
          <a:p>
            <a:r>
              <a:rPr lang="en-GB" dirty="0"/>
              <a:t>Ran </a:t>
            </a:r>
            <a:r>
              <a:rPr lang="en-GB" dirty="0" err="1"/>
              <a:t>gpp</a:t>
            </a:r>
            <a:r>
              <a:rPr lang="en-GB" dirty="0"/>
              <a:t> idea by tutor</a:t>
            </a:r>
          </a:p>
          <a:p>
            <a:r>
              <a:rPr lang="en-GB" dirty="0"/>
              <a:t>Gathered sources to use for proposal</a:t>
            </a:r>
          </a:p>
          <a:p>
            <a:r>
              <a:rPr lang="en-GB" dirty="0"/>
              <a:t>Began project proposal document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Finished proposal document</a:t>
            </a:r>
          </a:p>
          <a:p>
            <a:r>
              <a:rPr lang="en-GB" dirty="0"/>
              <a:t>Had it green lighted by tutor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21892" y="609599"/>
            <a:ext cx="499533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298638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46376-B9D0-45E0-86DF-77DF6AD9B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Expectations for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Project Setup – creation of the project and linking the SFML libraries to it.</a:t>
            </a:r>
          </a:p>
          <a:p>
            <a:r>
              <a:rPr lang="en-GB" dirty="0"/>
              <a:t>Main menu created</a:t>
            </a:r>
          </a:p>
          <a:p>
            <a:r>
              <a:rPr lang="en-GB" dirty="0"/>
              <a:t>Creation of game world</a:t>
            </a:r>
          </a:p>
          <a:p>
            <a:r>
              <a:rPr lang="en-GB" dirty="0"/>
              <a:t>Create game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A4DAA-65EE-4D5A-AF56-0DCEEBF5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Work done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4EF29-0D8C-45F9-8AD9-39728430E6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Wednesday was spent investigating project setup as well as SFML and performing course rep duties.</a:t>
            </a:r>
          </a:p>
          <a:p>
            <a:r>
              <a:rPr lang="en-GB" dirty="0"/>
              <a:t>Thursday was spent actually setting up the project and ensuring all the libraries were linked correctly.</a:t>
            </a:r>
          </a:p>
          <a:p>
            <a:r>
              <a:rPr lang="en-GB" dirty="0"/>
              <a:t>Friday was spent creating the main menu and the classes that made up the hierarchy for the menu. I also set up the game state that would be functional within the game world.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7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39A-BF44-4F3F-99D1-5A9FF7D2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4F31-4D55-4EDE-A65A-2DD20B1E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Expectations for this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1A420-A19E-4636-8BE7-0D4ED7FC9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Create snake class</a:t>
            </a:r>
          </a:p>
          <a:p>
            <a:r>
              <a:rPr lang="en-GB" dirty="0"/>
              <a:t>Create fruit class and implement random spawning</a:t>
            </a:r>
          </a:p>
          <a:p>
            <a:r>
              <a:rPr lang="en-GB" dirty="0"/>
              <a:t>Handle collision detection</a:t>
            </a:r>
          </a:p>
          <a:p>
            <a:r>
              <a:rPr lang="en-GB" dirty="0"/>
              <a:t>Begin research into genetic algorithms</a:t>
            </a:r>
          </a:p>
          <a:p>
            <a:r>
              <a:rPr lang="en-GB" dirty="0"/>
              <a:t>Implement scoring system for the game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15FD32-9E19-4594-8A19-48E94714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Work done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5B3723-E984-4F04-B91C-3D66193F68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4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90</TotalTime>
  <Words>175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Games Programming Project: Development Diary</vt:lpstr>
      <vt:lpstr>Week 1</vt:lpstr>
      <vt:lpstr>Week 3</vt:lpstr>
      <vt:lpstr>Week 4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Programming Project: Development Diary</dc:title>
  <dc:creator>GRAYDON, LEWIS</dc:creator>
  <cp:lastModifiedBy>Lewis Graydon</cp:lastModifiedBy>
  <cp:revision>6</cp:revision>
  <dcterms:created xsi:type="dcterms:W3CDTF">2020-02-06T10:00:01Z</dcterms:created>
  <dcterms:modified xsi:type="dcterms:W3CDTF">2020-02-12T16:35:15Z</dcterms:modified>
</cp:coreProperties>
</file>