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42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7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094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0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5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9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43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9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0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0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5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9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45C16-0A62-4EBF-B9D9-0DD34664F167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5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738" y="1964267"/>
            <a:ext cx="8651387" cy="2421464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Games Programming Project: Development Diary</a:t>
            </a:r>
            <a:endParaRPr lang="en-GB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3"/>
            <a:ext cx="7197726" cy="928730"/>
          </a:xfrm>
        </p:spPr>
        <p:txBody>
          <a:bodyPr/>
          <a:lstStyle/>
          <a:p>
            <a:r>
              <a:rPr lang="en-GB" dirty="0" smtClean="0"/>
              <a:t>Lewis Graydon</a:t>
            </a:r>
          </a:p>
          <a:p>
            <a:r>
              <a:rPr lang="en-GB" dirty="0" smtClean="0"/>
              <a:t>S6021534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7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4995335" cy="1456267"/>
          </a:xfrm>
        </p:spPr>
        <p:txBody>
          <a:bodyPr/>
          <a:lstStyle/>
          <a:p>
            <a:r>
              <a:rPr lang="en-GB" dirty="0" smtClean="0"/>
              <a:t>Week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Set up GitHub repo.</a:t>
            </a:r>
          </a:p>
          <a:p>
            <a:r>
              <a:rPr lang="en-GB" dirty="0" smtClean="0"/>
              <a:t>Ran </a:t>
            </a:r>
            <a:r>
              <a:rPr lang="en-GB" dirty="0" err="1" smtClean="0"/>
              <a:t>gpp</a:t>
            </a:r>
            <a:r>
              <a:rPr lang="en-GB" dirty="0" smtClean="0"/>
              <a:t> idea by tutor</a:t>
            </a:r>
          </a:p>
          <a:p>
            <a:r>
              <a:rPr lang="en-GB" dirty="0" smtClean="0"/>
              <a:t>Gathered sources to use for proposal</a:t>
            </a:r>
          </a:p>
          <a:p>
            <a:r>
              <a:rPr lang="en-GB" dirty="0" smtClean="0"/>
              <a:t>Began project proposal document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Finished proposal document</a:t>
            </a:r>
          </a:p>
          <a:p>
            <a:r>
              <a:rPr lang="en-GB" dirty="0" smtClean="0"/>
              <a:t>Had it green lighted by tutor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21892" y="609599"/>
            <a:ext cx="499533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Week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38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Setup</a:t>
            </a:r>
          </a:p>
          <a:p>
            <a:r>
              <a:rPr lang="en-GB" dirty="0" smtClean="0"/>
              <a:t>SFML Setup – linker input and other dependencies in project settings</a:t>
            </a:r>
          </a:p>
          <a:p>
            <a:r>
              <a:rPr lang="en-GB" dirty="0" smtClean="0"/>
              <a:t>Creation of game world?</a:t>
            </a:r>
          </a:p>
          <a:p>
            <a:r>
              <a:rPr lang="en-GB" dirty="0" smtClean="0"/>
              <a:t>Creation of snake entity</a:t>
            </a:r>
          </a:p>
          <a:p>
            <a:r>
              <a:rPr lang="en-GB" dirty="0" smtClean="0"/>
              <a:t>And such?</a:t>
            </a:r>
          </a:p>
          <a:p>
            <a:endParaRPr lang="en-GB" dirty="0"/>
          </a:p>
          <a:p>
            <a:r>
              <a:rPr lang="en-GB" dirty="0" smtClean="0"/>
              <a:t>Maybe a daily breakdown – </a:t>
            </a:r>
            <a:r>
              <a:rPr lang="en-GB" dirty="0" err="1" smtClean="0"/>
              <a:t>ie</a:t>
            </a:r>
            <a:r>
              <a:rPr lang="en-GB" dirty="0" smtClean="0"/>
              <a:t>. Wednesday was spent trying to setup project and on course rep duties</a:t>
            </a:r>
          </a:p>
          <a:p>
            <a:r>
              <a:rPr lang="en-GB" dirty="0" smtClean="0"/>
              <a:t>Thursday – project setup and the like</a:t>
            </a:r>
          </a:p>
          <a:p>
            <a:r>
              <a:rPr lang="en-GB" dirty="0"/>
              <a:t>F</a:t>
            </a:r>
            <a:r>
              <a:rPr lang="en-GB" dirty="0" smtClean="0"/>
              <a:t>riday -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7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</TotalTime>
  <Words>98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Games Programming Project: Development Diary</vt:lpstr>
      <vt:lpstr>Week 1</vt:lpstr>
      <vt:lpstr>Week 3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Programming Project: Development Diary</dc:title>
  <dc:creator>GRAYDON, LEWIS</dc:creator>
  <cp:lastModifiedBy>GRAYDON, LEWIS</cp:lastModifiedBy>
  <cp:revision>3</cp:revision>
  <dcterms:created xsi:type="dcterms:W3CDTF">2020-02-06T10:00:01Z</dcterms:created>
  <dcterms:modified xsi:type="dcterms:W3CDTF">2020-02-06T10:42:43Z</dcterms:modified>
</cp:coreProperties>
</file>