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2393F-6002-4A0D-980D-CD58D0F7014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A3D48-009F-4A90-9B7E-B633A1C6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A3D48-009F-4A90-9B7E-B633A1C642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0AD2-0755-440A-E14D-1974623BC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E690E-B54D-8439-743E-211ABA7A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37D9-9E93-0E13-08F9-69EEC1F0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E3FF-2FD5-E952-6484-CA9DE9DD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9ED1C-B7CA-3496-336A-DC694519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5CE5-0BF3-9610-9ADB-756F4B7F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D2CB2-B342-302E-5AB4-06E91C22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0E56-B180-53E2-5C1D-173BAAF6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02EA-8617-AF21-DE47-AFA85E2B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DFFB-1C38-AC0F-8616-486356ED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0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EFDBA-BD38-69B1-37D3-93623F564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D13E7-269A-37C4-976C-AF7EEBC58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9A93-605D-BA49-789B-33D99AA7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67D8-1F94-A42D-9D19-355475C9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D331-FDEA-FDBE-9E55-B5282240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78E5-97F0-3781-AF40-22F2A5E7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59EF-AB8C-1731-CADF-BFDA2528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2463-5CF9-411D-01B9-047C10A3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4C6E4-2502-FF87-9510-EC6937BA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B97F-A9FA-D784-4091-6D332F4C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2FA9-001C-28AD-8424-1C7B1829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42D-0AE5-B0CC-BEEF-B693C066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3878-1371-CED0-E823-FD8B5318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AC92-833F-4984-4C24-77894D2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C3FB-F7BF-4F66-D664-43F85255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F0F3-88D9-5057-458C-A16FB213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7827-73EF-4BA3-81C6-71E9976F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3B987-AAD3-5A48-A146-F9D68881A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42693-E98C-70E4-5DFA-3708DA03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040C8-C513-BB43-278F-B3A1F1ED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08722-6B93-50BA-3D6C-DD3C0C06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7889-76CC-9823-A76E-B1963295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2C84-8FE5-B4C4-C114-E8A2A6AA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D3DD2-E3D0-2D67-CC3E-9631413B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9454B-13DD-A118-80B4-385DB267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609DE-86BB-C8E6-B5DF-0474F41A8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BF6E3-2513-EC13-96C3-A806B5FA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B2146-D84E-5C94-AFBD-FE5B2BE4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2212F-2778-2126-EBF9-F4DDA5A6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07A-924D-5381-03BA-704EF60E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60B3B-7D2F-5941-3322-04411798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E39B2-1A48-844A-77ED-71717BF3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D5272-8622-3BAB-925A-02A406AB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75995-3C69-1AF3-9F0D-7A352BB0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0FDD8-F68E-0C14-64B4-B880FAF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9A3-B2E1-FF61-C71B-18EDDABC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120A-E193-ED67-D827-90D58C3A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E753-5BE1-FB76-5D5C-BFBAD7FD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93BF7-962D-8EB0-DA28-9A45EE00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69F7-B0C1-82FC-C318-EB4CCE59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AC0F-46E9-069F-532D-4B66CD67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AF84E-20C9-F1B6-D7C4-7ABA9003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68DA-14ED-0D27-5C86-3BC75F86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D6F24-4A2B-35A4-F04B-88025BD7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4101C-2AE9-B3B6-3F3A-D07CAD4E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6464-0A5F-CC8E-D265-A3AF8394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F0B4-E2C9-9940-A551-34080C18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B7157-2CBB-ECA8-889D-4E07BB35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8BC72-DA05-06FF-3C39-1DBAE4B7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18D4-193C-92FD-4ADC-F89B32076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6CB8-7A88-9EEE-82D2-0A5BE1DEB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7033-26CA-48F8-9B86-6F1148EDA95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3470-97B8-F849-CB9C-A8E3F2615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4B90-2F20-AA22-49D5-AAB652DD7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4C21-CB29-48EE-91BC-97B749B7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2B21990-DE50-52C2-31C3-B785720AC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60" y="3134406"/>
            <a:ext cx="3393256" cy="3247831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61932484-7923-A831-DE96-D5D8E2FA3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72" y="3298371"/>
            <a:ext cx="6998590" cy="325389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CA25674-2267-AE07-DBD6-70BA8626D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446" y="685684"/>
            <a:ext cx="5926079" cy="234498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C2EF534-8B17-2159-83EC-52776A3CE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6" y="575884"/>
            <a:ext cx="4453649" cy="2351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6EA7A7-BA35-C762-9557-F1BC78233230}"/>
              </a:ext>
            </a:extLst>
          </p:cNvPr>
          <p:cNvSpPr txBox="1"/>
          <p:nvPr/>
        </p:nvSpPr>
        <p:spPr>
          <a:xfrm>
            <a:off x="1679510" y="4721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BD089-798A-29BF-F8CC-9874966A20FC}"/>
              </a:ext>
            </a:extLst>
          </p:cNvPr>
          <p:cNvSpPr txBox="1"/>
          <p:nvPr/>
        </p:nvSpPr>
        <p:spPr>
          <a:xfrm>
            <a:off x="6133159" y="4721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E3FDD-195B-AF17-7EA5-220E944DB81C}"/>
              </a:ext>
            </a:extLst>
          </p:cNvPr>
          <p:cNvSpPr txBox="1"/>
          <p:nvPr/>
        </p:nvSpPr>
        <p:spPr>
          <a:xfrm>
            <a:off x="1679369" y="27467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DCB22-BB19-2007-EF7A-B44C56E521BB}"/>
              </a:ext>
            </a:extLst>
          </p:cNvPr>
          <p:cNvSpPr txBox="1"/>
          <p:nvPr/>
        </p:nvSpPr>
        <p:spPr>
          <a:xfrm>
            <a:off x="6070741" y="274672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2922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D00A8E-0996-6A31-FD02-715A728E4A8F}"/>
              </a:ext>
            </a:extLst>
          </p:cNvPr>
          <p:cNvSpPr txBox="1"/>
          <p:nvPr/>
        </p:nvSpPr>
        <p:spPr>
          <a:xfrm>
            <a:off x="2725094" y="17039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FE5E3-1DC9-AE64-CB2A-466F35D069C9}"/>
              </a:ext>
            </a:extLst>
          </p:cNvPr>
          <p:cNvSpPr txBox="1"/>
          <p:nvPr/>
        </p:nvSpPr>
        <p:spPr>
          <a:xfrm>
            <a:off x="6898740" y="17039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7A2E663-3292-F6BC-9CA0-4346DF883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27" y="88685"/>
            <a:ext cx="79248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2F44FE02-053B-AA20-DC0B-3F9005CA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18" y="229763"/>
            <a:ext cx="9417949" cy="3063952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178C07F6-42E5-9639-96AE-78EB0903E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12" y="3828261"/>
            <a:ext cx="4282500" cy="1871404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140DAC9-DDEC-F22D-372F-8ACF12908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712" y="3745654"/>
            <a:ext cx="5352400" cy="23897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8536E6-9ADA-517A-9C84-E46BDDA52891}"/>
              </a:ext>
            </a:extLst>
          </p:cNvPr>
          <p:cNvSpPr/>
          <p:nvPr/>
        </p:nvSpPr>
        <p:spPr>
          <a:xfrm>
            <a:off x="1376558" y="205273"/>
            <a:ext cx="9269671" cy="30977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0FD2D-2AEF-DF1A-716F-34FE9EC4C6F2}"/>
              </a:ext>
            </a:extLst>
          </p:cNvPr>
          <p:cNvSpPr/>
          <p:nvPr/>
        </p:nvSpPr>
        <p:spPr>
          <a:xfrm>
            <a:off x="1373087" y="3376322"/>
            <a:ext cx="4408298" cy="27591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65B9D-4790-5DE6-B01C-2EB0B7FC5925}"/>
              </a:ext>
            </a:extLst>
          </p:cNvPr>
          <p:cNvSpPr/>
          <p:nvPr/>
        </p:nvSpPr>
        <p:spPr>
          <a:xfrm>
            <a:off x="5927322" y="3376322"/>
            <a:ext cx="4718907" cy="27591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01143-6F18-7EB1-094E-6CF71A4AA5D2}"/>
              </a:ext>
            </a:extLst>
          </p:cNvPr>
          <p:cNvSpPr txBox="1"/>
          <p:nvPr/>
        </p:nvSpPr>
        <p:spPr>
          <a:xfrm>
            <a:off x="1373087" y="19924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41914-E2A9-8A25-2593-E87EBDEFEA60}"/>
              </a:ext>
            </a:extLst>
          </p:cNvPr>
          <p:cNvSpPr txBox="1"/>
          <p:nvPr/>
        </p:nvSpPr>
        <p:spPr>
          <a:xfrm>
            <a:off x="1367212" y="337632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CDA938-4D24-BED2-771A-F470EA2A706F}"/>
              </a:ext>
            </a:extLst>
          </p:cNvPr>
          <p:cNvSpPr txBox="1"/>
          <p:nvPr/>
        </p:nvSpPr>
        <p:spPr>
          <a:xfrm>
            <a:off x="5933936" y="33763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5161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BD48DFF-F944-F0B7-DCF8-80BB72AE8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86560" b="-5079"/>
          <a:stretch/>
        </p:blipFill>
        <p:spPr>
          <a:xfrm>
            <a:off x="855785" y="5782731"/>
            <a:ext cx="5599222" cy="250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6EBE726-FF38-64B2-3D1A-7621B0CC8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61" b="38751"/>
          <a:stretch/>
        </p:blipFill>
        <p:spPr>
          <a:xfrm>
            <a:off x="1451181" y="3560988"/>
            <a:ext cx="4165797" cy="982828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199564E-A551-A4E9-391A-2701F086D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12" y="190914"/>
            <a:ext cx="9059524" cy="3082701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77EEAC7-078E-D9E6-2AE8-A6B923F3E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4" b="33587"/>
          <a:stretch/>
        </p:blipFill>
        <p:spPr>
          <a:xfrm>
            <a:off x="1678994" y="4708480"/>
            <a:ext cx="2651354" cy="1065695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DDB58978-77C2-AFEF-86C1-E8F5089D8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71" y="4197610"/>
            <a:ext cx="5343525" cy="1390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8536E6-9ADA-517A-9C84-E46BDDA52891}"/>
              </a:ext>
            </a:extLst>
          </p:cNvPr>
          <p:cNvSpPr/>
          <p:nvPr/>
        </p:nvSpPr>
        <p:spPr>
          <a:xfrm>
            <a:off x="1376558" y="205273"/>
            <a:ext cx="9269671" cy="30977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0FD2D-2AEF-DF1A-716F-34FE9EC4C6F2}"/>
              </a:ext>
            </a:extLst>
          </p:cNvPr>
          <p:cNvSpPr/>
          <p:nvPr/>
        </p:nvSpPr>
        <p:spPr>
          <a:xfrm>
            <a:off x="1373087" y="3376322"/>
            <a:ext cx="4408298" cy="2759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65B9D-4790-5DE6-B01C-2EB0B7FC5925}"/>
              </a:ext>
            </a:extLst>
          </p:cNvPr>
          <p:cNvSpPr/>
          <p:nvPr/>
        </p:nvSpPr>
        <p:spPr>
          <a:xfrm>
            <a:off x="5927322" y="3376322"/>
            <a:ext cx="4718907" cy="2759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01143-6F18-7EB1-094E-6CF71A4AA5D2}"/>
              </a:ext>
            </a:extLst>
          </p:cNvPr>
          <p:cNvSpPr txBox="1"/>
          <p:nvPr/>
        </p:nvSpPr>
        <p:spPr>
          <a:xfrm>
            <a:off x="1373087" y="19924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41914-E2A9-8A25-2593-E87EBDEFEA60}"/>
              </a:ext>
            </a:extLst>
          </p:cNvPr>
          <p:cNvSpPr txBox="1"/>
          <p:nvPr/>
        </p:nvSpPr>
        <p:spPr>
          <a:xfrm>
            <a:off x="1367212" y="337632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CDA938-4D24-BED2-771A-F470EA2A706F}"/>
              </a:ext>
            </a:extLst>
          </p:cNvPr>
          <p:cNvSpPr txBox="1"/>
          <p:nvPr/>
        </p:nvSpPr>
        <p:spPr>
          <a:xfrm>
            <a:off x="5933936" y="33763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7406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C773D305-95F4-71D1-4CE4-CC638DA7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3" y="2046814"/>
            <a:ext cx="5926602" cy="2639487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4F894B3F-70A8-05AC-04FF-8E88D53B6C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2"/>
          <a:stretch/>
        </p:blipFill>
        <p:spPr>
          <a:xfrm>
            <a:off x="909961" y="232750"/>
            <a:ext cx="5343702" cy="1762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12801-9CA8-1F09-B09D-EA1DA96B4DBA}"/>
              </a:ext>
            </a:extLst>
          </p:cNvPr>
          <p:cNvSpPr txBox="1"/>
          <p:nvPr/>
        </p:nvSpPr>
        <p:spPr>
          <a:xfrm>
            <a:off x="740684" y="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7005A-0C7A-C64C-6BFE-1F8DA4F90B09}"/>
              </a:ext>
            </a:extLst>
          </p:cNvPr>
          <p:cNvSpPr txBox="1"/>
          <p:nvPr/>
        </p:nvSpPr>
        <p:spPr>
          <a:xfrm>
            <a:off x="747897" y="26782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2345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4A9B01-ACE4-F16E-93AB-B05AEBE7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508402"/>
            <a:ext cx="7451324" cy="4138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7C449-2F5D-2900-007A-37CCE4AFFEF8}"/>
              </a:ext>
            </a:extLst>
          </p:cNvPr>
          <p:cNvSpPr txBox="1"/>
          <p:nvPr/>
        </p:nvSpPr>
        <p:spPr>
          <a:xfrm>
            <a:off x="920750" y="7112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7A9E18-7E01-8D58-E4EB-8DF3072FA2D3}"/>
              </a:ext>
            </a:extLst>
          </p:cNvPr>
          <p:cNvSpPr/>
          <p:nvPr/>
        </p:nvSpPr>
        <p:spPr>
          <a:xfrm>
            <a:off x="6381750" y="4470400"/>
            <a:ext cx="10668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9710D-4180-D038-499E-BC32EE3BE5ED}"/>
              </a:ext>
            </a:extLst>
          </p:cNvPr>
          <p:cNvSpPr txBox="1"/>
          <p:nvPr/>
        </p:nvSpPr>
        <p:spPr>
          <a:xfrm>
            <a:off x="6442223" y="4401176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m/z (numbering)</a:t>
            </a:r>
          </a:p>
        </p:txBody>
      </p:sp>
    </p:spTree>
    <p:extLst>
      <p:ext uri="{BB962C8B-B14F-4D97-AF65-F5344CB8AC3E}">
        <p14:creationId xmlns:p14="http://schemas.microsoft.com/office/powerpoint/2010/main" val="276134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FB1448B-0C6F-1F8E-D2D3-39F2E7DF4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2171700"/>
            <a:ext cx="8753475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C5826-F2FC-F3B1-F4DD-24F3121CB59B}"/>
              </a:ext>
            </a:extLst>
          </p:cNvPr>
          <p:cNvSpPr txBox="1"/>
          <p:nvPr/>
        </p:nvSpPr>
        <p:spPr>
          <a:xfrm>
            <a:off x="1719262" y="21145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478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14496</TotalTime>
  <Words>23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Liang</dc:creator>
  <cp:lastModifiedBy>Response</cp:lastModifiedBy>
  <cp:revision>4</cp:revision>
  <dcterms:created xsi:type="dcterms:W3CDTF">2022-07-29T03:08:51Z</dcterms:created>
  <dcterms:modified xsi:type="dcterms:W3CDTF">2023-03-06T18:22:39Z</dcterms:modified>
</cp:coreProperties>
</file>