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AD2-0755-440A-E14D-1974623B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690E-B54D-8439-743E-211ABA7A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37D9-9E93-0E13-08F9-69EEC1F0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E3FF-2FD5-E952-6484-CA9DE9D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ED1C-B7CA-3496-336A-DC69451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CE5-0BF3-9610-9ADB-756F4B7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D2CB2-B342-302E-5AB4-06E91C22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0E56-B180-53E2-5C1D-173BAAF6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02EA-8617-AF21-DE47-AFA85E2B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DFFB-1C38-AC0F-8616-486356ED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FDBA-BD38-69B1-37D3-93623F56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13E7-269A-37C4-976C-AF7EEBC5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9A93-605D-BA49-789B-33D99AA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67D8-1F94-A42D-9D19-355475C9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D331-FDEA-FDBE-9E55-B5282240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78E5-97F0-3781-AF40-22F2A5E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59EF-AB8C-1731-CADF-BFDA2528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2463-5CF9-411D-01B9-047C10A3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C6E4-2502-FF87-9510-EC6937BA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B97F-A9FA-D784-4091-6D332F4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FA9-001C-28AD-8424-1C7B1829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42D-0AE5-B0CC-BEEF-B693C066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3878-1371-CED0-E823-FD8B531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AC92-833F-4984-4C24-77894D2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C3FB-F7BF-4F66-D664-43F85255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F0F3-88D9-5057-458C-A16FB213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827-73EF-4BA3-81C6-71E9976F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B987-AAD3-5A48-A146-F9D68881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42693-E98C-70E4-5DFA-3708DA03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40C8-C513-BB43-278F-B3A1F1E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8722-6B93-50BA-3D6C-DD3C0C06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7889-76CC-9823-A76E-B1963295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2C84-8FE5-B4C4-C114-E8A2A6AA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D3DD2-E3D0-2D67-CC3E-9631413B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9454B-13DD-A118-80B4-385DB267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609DE-86BB-C8E6-B5DF-0474F41A8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BF6E3-2513-EC13-96C3-A806B5FA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B2146-D84E-5C94-AFBD-FE5B2BE4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2212F-2778-2126-EBF9-F4DDA5A6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07A-924D-5381-03BA-704EF60E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0B3B-7D2F-5941-3322-04411798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E39B2-1A48-844A-77ED-71717BF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5272-8622-3BAB-925A-02A406A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5995-3C69-1AF3-9F0D-7A352BB0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0FDD8-F68E-0C14-64B4-B880FAF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9A3-B2E1-FF61-C71B-18EDDABC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20A-E193-ED67-D827-90D58C3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E753-5BE1-FB76-5D5C-BFBAD7FD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93BF7-962D-8EB0-DA28-9A45EE00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69F7-B0C1-82FC-C318-EB4CCE59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AC0F-46E9-069F-532D-4B66CD6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F84E-20C9-F1B6-D7C4-7ABA900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8DA-14ED-0D27-5C86-3BC75F86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D6F24-4A2B-35A4-F04B-88025BD7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101C-2AE9-B3B6-3F3A-D07CAD4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6464-0A5F-CC8E-D265-A3AF839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F0B4-E2C9-9940-A551-34080C18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7157-2CBB-ECA8-889D-4E07BB3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8BC72-DA05-06FF-3C39-1DBAE4B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18D4-193C-92FD-4ADC-F89B3207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6CB8-7A88-9EEE-82D2-0A5BE1DE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7033-26CA-48F8-9B86-6F1148EDA95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3470-97B8-F849-CB9C-A8E3F261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4B90-2F20-AA22-49D5-AAB652DD7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B21990-DE50-52C2-31C3-B785720AC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60" y="3134406"/>
            <a:ext cx="3393256" cy="32478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1932484-7923-A831-DE96-D5D8E2FA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72" y="3298371"/>
            <a:ext cx="6998590" cy="325389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CA25674-2267-AE07-DBD6-70BA8626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46" y="685684"/>
            <a:ext cx="5926079" cy="234498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C2EF534-8B17-2159-83EC-52776A3CE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575884"/>
            <a:ext cx="4453649" cy="235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6EA7A7-BA35-C762-9557-F1BC78233230}"/>
              </a:ext>
            </a:extLst>
          </p:cNvPr>
          <p:cNvSpPr txBox="1"/>
          <p:nvPr/>
        </p:nvSpPr>
        <p:spPr>
          <a:xfrm>
            <a:off x="1679510" y="47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D089-798A-29BF-F8CC-9874966A20FC}"/>
              </a:ext>
            </a:extLst>
          </p:cNvPr>
          <p:cNvSpPr txBox="1"/>
          <p:nvPr/>
        </p:nvSpPr>
        <p:spPr>
          <a:xfrm>
            <a:off x="6133159" y="47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E3FDD-195B-AF17-7EA5-220E944DB81C}"/>
              </a:ext>
            </a:extLst>
          </p:cNvPr>
          <p:cNvSpPr txBox="1"/>
          <p:nvPr/>
        </p:nvSpPr>
        <p:spPr>
          <a:xfrm>
            <a:off x="1679369" y="27467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DCB22-BB19-2007-EF7A-B44C56E521BB}"/>
              </a:ext>
            </a:extLst>
          </p:cNvPr>
          <p:cNvSpPr txBox="1"/>
          <p:nvPr/>
        </p:nvSpPr>
        <p:spPr>
          <a:xfrm>
            <a:off x="6070741" y="27467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92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64FEE7-DAB4-0DC9-536C-1B249594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79" y="1215033"/>
            <a:ext cx="9252642" cy="4780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00A8E-0996-6A31-FD02-715A728E4A8F}"/>
              </a:ext>
            </a:extLst>
          </p:cNvPr>
          <p:cNvSpPr txBox="1"/>
          <p:nvPr/>
        </p:nvSpPr>
        <p:spPr>
          <a:xfrm>
            <a:off x="2725094" y="170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FE5E3-1DC9-AE64-CB2A-466F35D069C9}"/>
              </a:ext>
            </a:extLst>
          </p:cNvPr>
          <p:cNvSpPr txBox="1"/>
          <p:nvPr/>
        </p:nvSpPr>
        <p:spPr>
          <a:xfrm>
            <a:off x="6898740" y="170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847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Liang</dc:creator>
  <cp:lastModifiedBy>Albert Liang</cp:lastModifiedBy>
  <cp:revision>1</cp:revision>
  <dcterms:created xsi:type="dcterms:W3CDTF">2022-07-29T03:08:51Z</dcterms:created>
  <dcterms:modified xsi:type="dcterms:W3CDTF">2022-07-29T04:00:38Z</dcterms:modified>
</cp:coreProperties>
</file>