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1"/>
    <p:restoredTop sz="94681"/>
  </p:normalViewPr>
  <p:slideViewPr>
    <p:cSldViewPr snapToGrid="0">
      <p:cViewPr varScale="1">
        <p:scale>
          <a:sx n="107" d="100"/>
          <a:sy n="107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FA5DC-81E2-6D48-BB08-C51A6DBF3653}" type="doc">
      <dgm:prSet loTypeId="urn:microsoft.com/office/officeart/2008/layout/HorizontalMultiLevelHierarchy" loCatId="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36DFC3E-09D8-B449-92FE-049E7B4F8F28}">
      <dgm:prSet phldrT="[Text]"/>
      <dgm:spPr/>
      <dgm:t>
        <a:bodyPr/>
        <a:lstStyle/>
        <a:p>
          <a:r>
            <a:rPr lang="en-US" dirty="0"/>
            <a:t>Secretory Pathway</a:t>
          </a:r>
        </a:p>
      </dgm:t>
    </dgm:pt>
    <dgm:pt modelId="{9C854F72-6144-DF42-9A4C-A6B7A61EDA31}" type="parTrans" cxnId="{FA97F00D-67DB-6D4F-8DEF-CD8CBDBD27B5}">
      <dgm:prSet/>
      <dgm:spPr/>
      <dgm:t>
        <a:bodyPr/>
        <a:lstStyle/>
        <a:p>
          <a:endParaRPr lang="en-US"/>
        </a:p>
      </dgm:t>
    </dgm:pt>
    <dgm:pt modelId="{94197E0A-837D-424B-8331-DC361D7E8F40}" type="sibTrans" cxnId="{FA97F00D-67DB-6D4F-8DEF-CD8CBDBD27B5}">
      <dgm:prSet/>
      <dgm:spPr/>
      <dgm:t>
        <a:bodyPr/>
        <a:lstStyle/>
        <a:p>
          <a:endParaRPr lang="en-US"/>
        </a:p>
      </dgm:t>
    </dgm:pt>
    <dgm:pt modelId="{F81746C4-1233-2945-8D99-7E3BD703E625}">
      <dgm:prSet phldrT="[Text]" custT="1"/>
      <dgm:spPr/>
      <dgm:t>
        <a:bodyPr/>
        <a:lstStyle/>
        <a:p>
          <a:r>
            <a:rPr lang="en-US" sz="1200" dirty="0"/>
            <a:t>Translocation</a:t>
          </a:r>
        </a:p>
      </dgm:t>
    </dgm:pt>
    <dgm:pt modelId="{A5EA2074-B0B2-9649-99A1-CCA24166DA4C}" type="parTrans" cxnId="{CB956AAA-9E7E-5E47-88C6-994443A3FEF3}">
      <dgm:prSet custT="1"/>
      <dgm:spPr/>
      <dgm:t>
        <a:bodyPr/>
        <a:lstStyle/>
        <a:p>
          <a:endParaRPr lang="en-US" sz="1000"/>
        </a:p>
      </dgm:t>
    </dgm:pt>
    <dgm:pt modelId="{07D00267-9ECF-F84F-BACC-D54B6DD9A805}" type="sibTrans" cxnId="{CB956AAA-9E7E-5E47-88C6-994443A3FEF3}">
      <dgm:prSet/>
      <dgm:spPr/>
      <dgm:t>
        <a:bodyPr/>
        <a:lstStyle/>
        <a:p>
          <a:endParaRPr lang="en-US"/>
        </a:p>
      </dgm:t>
    </dgm:pt>
    <dgm:pt modelId="{02EF023A-BF9C-784D-A93E-4C69C31D1E5E}">
      <dgm:prSet phldrT="[Text]" custT="1"/>
      <dgm:spPr/>
      <dgm:t>
        <a:bodyPr/>
        <a:lstStyle/>
        <a:p>
          <a:r>
            <a:rPr lang="en-US" sz="1200" dirty="0"/>
            <a:t>Processing in the ER</a:t>
          </a:r>
        </a:p>
      </dgm:t>
    </dgm:pt>
    <dgm:pt modelId="{537A4484-8F1D-0C43-B66B-2364B9956FA4}" type="parTrans" cxnId="{6E3E09BB-A3E7-D64A-956D-FD1C872889D2}">
      <dgm:prSet custT="1"/>
      <dgm:spPr/>
      <dgm:t>
        <a:bodyPr/>
        <a:lstStyle/>
        <a:p>
          <a:endParaRPr lang="en-US" sz="1000"/>
        </a:p>
      </dgm:t>
    </dgm:pt>
    <dgm:pt modelId="{BB495F90-1481-2046-9925-A5A813607A76}" type="sibTrans" cxnId="{6E3E09BB-A3E7-D64A-956D-FD1C872889D2}">
      <dgm:prSet/>
      <dgm:spPr/>
      <dgm:t>
        <a:bodyPr/>
        <a:lstStyle/>
        <a:p>
          <a:endParaRPr lang="en-US"/>
        </a:p>
      </dgm:t>
    </dgm:pt>
    <dgm:pt modelId="{8108C1E4-E0EC-8441-9B36-E6C4E984A2E8}">
      <dgm:prSet phldrT="[Text]" custT="1"/>
      <dgm:spPr/>
      <dgm:t>
        <a:bodyPr/>
        <a:lstStyle/>
        <a:p>
          <a:r>
            <a:rPr lang="en-US" sz="1200" dirty="0" err="1"/>
            <a:t>Proteostasis</a:t>
          </a:r>
          <a:endParaRPr lang="en-US" sz="1200" dirty="0"/>
        </a:p>
      </dgm:t>
    </dgm:pt>
    <dgm:pt modelId="{9E9B7B14-65B2-F143-9585-A7A8B45FA53C}" type="parTrans" cxnId="{BCAA9B8A-E8F5-D145-AE0B-D81CBEAB6635}">
      <dgm:prSet custT="1"/>
      <dgm:spPr/>
      <dgm:t>
        <a:bodyPr/>
        <a:lstStyle/>
        <a:p>
          <a:endParaRPr lang="en-US" sz="1000"/>
        </a:p>
      </dgm:t>
    </dgm:pt>
    <dgm:pt modelId="{B8A01C11-9989-CE41-B034-38F6EBDF7043}" type="sibTrans" cxnId="{BCAA9B8A-E8F5-D145-AE0B-D81CBEAB6635}">
      <dgm:prSet/>
      <dgm:spPr/>
      <dgm:t>
        <a:bodyPr/>
        <a:lstStyle/>
        <a:p>
          <a:endParaRPr lang="en-US"/>
        </a:p>
      </dgm:t>
    </dgm:pt>
    <dgm:pt modelId="{13A773E7-07BD-9F47-B457-93CCEDF968BA}">
      <dgm:prSet phldrT="[Text]" custT="1"/>
      <dgm:spPr/>
      <dgm:t>
        <a:bodyPr/>
        <a:lstStyle/>
        <a:p>
          <a:r>
            <a:rPr lang="en-US" sz="1200" dirty="0"/>
            <a:t>Processing in the Golgi</a:t>
          </a:r>
        </a:p>
      </dgm:t>
    </dgm:pt>
    <dgm:pt modelId="{3C9F234B-5D95-484B-8BAC-7870E79E3DA0}" type="parTrans" cxnId="{53AFB27B-956B-C647-BA46-C5AE7B3696C9}">
      <dgm:prSet custT="1"/>
      <dgm:spPr/>
      <dgm:t>
        <a:bodyPr/>
        <a:lstStyle/>
        <a:p>
          <a:endParaRPr lang="en-US" sz="1000"/>
        </a:p>
      </dgm:t>
    </dgm:pt>
    <dgm:pt modelId="{EC6657DB-6A9E-DF40-9043-5ABEE8214EA5}" type="sibTrans" cxnId="{53AFB27B-956B-C647-BA46-C5AE7B3696C9}">
      <dgm:prSet/>
      <dgm:spPr/>
      <dgm:t>
        <a:bodyPr/>
        <a:lstStyle/>
        <a:p>
          <a:endParaRPr lang="en-US"/>
        </a:p>
      </dgm:t>
    </dgm:pt>
    <dgm:pt modelId="{AE44E3FB-1E70-8A49-9017-E867EB679F49}">
      <dgm:prSet phldrT="[Text]" custT="1"/>
      <dgm:spPr/>
      <dgm:t>
        <a:bodyPr/>
        <a:lstStyle/>
        <a:p>
          <a:r>
            <a:rPr lang="en-US" sz="1200" dirty="0"/>
            <a:t>Vesicle trafficking</a:t>
          </a:r>
        </a:p>
      </dgm:t>
    </dgm:pt>
    <dgm:pt modelId="{6CC92E2C-0CA1-8E40-82A3-11DBDB933FBA}" type="parTrans" cxnId="{D4205677-118B-4042-82FE-8D76FC0AFD5A}">
      <dgm:prSet custT="1"/>
      <dgm:spPr/>
      <dgm:t>
        <a:bodyPr/>
        <a:lstStyle/>
        <a:p>
          <a:endParaRPr lang="en-US" sz="1000"/>
        </a:p>
      </dgm:t>
    </dgm:pt>
    <dgm:pt modelId="{CBCFBFAF-46D6-FE4C-ACF9-F94124900A19}" type="sibTrans" cxnId="{D4205677-118B-4042-82FE-8D76FC0AFD5A}">
      <dgm:prSet/>
      <dgm:spPr/>
      <dgm:t>
        <a:bodyPr/>
        <a:lstStyle/>
        <a:p>
          <a:endParaRPr lang="en-US"/>
        </a:p>
      </dgm:t>
    </dgm:pt>
    <dgm:pt modelId="{5A3F9AB6-6B32-2E4C-93F1-86098C973B0C}">
      <dgm:prSet phldrT="[Text]" custT="1"/>
      <dgm:spPr/>
      <dgm:t>
        <a:bodyPr/>
        <a:lstStyle/>
        <a:p>
          <a:r>
            <a:rPr lang="en-US" sz="1200" dirty="0"/>
            <a:t>Co-translational translocation</a:t>
          </a:r>
        </a:p>
      </dgm:t>
    </dgm:pt>
    <dgm:pt modelId="{C5357FF4-5412-7246-8841-7DEA2A74546C}" type="parTrans" cxnId="{065A9407-3F01-804F-97B2-441375AE0114}">
      <dgm:prSet custT="1"/>
      <dgm:spPr/>
      <dgm:t>
        <a:bodyPr/>
        <a:lstStyle/>
        <a:p>
          <a:endParaRPr lang="en-US" sz="1000"/>
        </a:p>
      </dgm:t>
    </dgm:pt>
    <dgm:pt modelId="{2A5B6B9F-4D7F-6C46-9615-552345AD73F2}" type="sibTrans" cxnId="{065A9407-3F01-804F-97B2-441375AE0114}">
      <dgm:prSet/>
      <dgm:spPr/>
      <dgm:t>
        <a:bodyPr/>
        <a:lstStyle/>
        <a:p>
          <a:endParaRPr lang="en-US"/>
        </a:p>
      </dgm:t>
    </dgm:pt>
    <dgm:pt modelId="{60C23A7E-0FDC-8043-819C-E4D75CE46BCF}">
      <dgm:prSet phldrT="[Text]" custT="1"/>
      <dgm:spPr/>
      <dgm:t>
        <a:bodyPr/>
        <a:lstStyle/>
        <a:p>
          <a:r>
            <a:rPr lang="en-US" sz="1200" dirty="0"/>
            <a:t>Post translational translocation</a:t>
          </a:r>
        </a:p>
      </dgm:t>
    </dgm:pt>
    <dgm:pt modelId="{9611FD26-AF34-504E-BA6A-0861978427A4}" type="parTrans" cxnId="{6E4A9E84-0D9F-E449-B9C3-28E0E7DC177A}">
      <dgm:prSet custT="1"/>
      <dgm:spPr/>
      <dgm:t>
        <a:bodyPr/>
        <a:lstStyle/>
        <a:p>
          <a:endParaRPr lang="en-US" sz="1000"/>
        </a:p>
      </dgm:t>
    </dgm:pt>
    <dgm:pt modelId="{4A892F8F-8004-AC4A-BFF9-6C08B8EA7F6E}" type="sibTrans" cxnId="{6E4A9E84-0D9F-E449-B9C3-28E0E7DC177A}">
      <dgm:prSet/>
      <dgm:spPr/>
      <dgm:t>
        <a:bodyPr/>
        <a:lstStyle/>
        <a:p>
          <a:endParaRPr lang="en-US"/>
        </a:p>
      </dgm:t>
    </dgm:pt>
    <dgm:pt modelId="{BCB915CB-CDC2-5F45-A454-FCF426574E65}">
      <dgm:prSet phldrT="[Text]" custT="1"/>
      <dgm:spPr/>
      <dgm:t>
        <a:bodyPr/>
        <a:lstStyle/>
        <a:p>
          <a:r>
            <a:rPr lang="en-US" sz="1200" dirty="0"/>
            <a:t>PTMs</a:t>
          </a:r>
        </a:p>
      </dgm:t>
    </dgm:pt>
    <dgm:pt modelId="{8F05AC5C-7EF0-BF49-A313-D44E7F9E48B3}" type="parTrans" cxnId="{0A5D651B-6EC2-0C48-91FD-2705DFE03F21}">
      <dgm:prSet custT="1"/>
      <dgm:spPr/>
      <dgm:t>
        <a:bodyPr/>
        <a:lstStyle/>
        <a:p>
          <a:endParaRPr lang="en-US" sz="1000"/>
        </a:p>
      </dgm:t>
    </dgm:pt>
    <dgm:pt modelId="{7D6677AE-4864-A649-A657-98B6B54E4323}" type="sibTrans" cxnId="{0A5D651B-6EC2-0C48-91FD-2705DFE03F21}">
      <dgm:prSet/>
      <dgm:spPr/>
      <dgm:t>
        <a:bodyPr/>
        <a:lstStyle/>
        <a:p>
          <a:endParaRPr lang="en-US"/>
        </a:p>
      </dgm:t>
    </dgm:pt>
    <dgm:pt modelId="{9A9649E5-C2FC-A349-9F4E-7F729B46251F}">
      <dgm:prSet phldrT="[Text]" custT="1"/>
      <dgm:spPr/>
      <dgm:t>
        <a:bodyPr/>
        <a:lstStyle/>
        <a:p>
          <a:r>
            <a:rPr lang="en-US" sz="1200" dirty="0"/>
            <a:t>Protein Folding</a:t>
          </a:r>
        </a:p>
      </dgm:t>
    </dgm:pt>
    <dgm:pt modelId="{7358FBE7-FB44-E34D-8E95-7366878AEF39}" type="parTrans" cxnId="{3E943D4C-AB9B-6745-90B5-DB48C4EA2607}">
      <dgm:prSet custT="1"/>
      <dgm:spPr/>
      <dgm:t>
        <a:bodyPr/>
        <a:lstStyle/>
        <a:p>
          <a:endParaRPr lang="en-US" sz="1000"/>
        </a:p>
      </dgm:t>
    </dgm:pt>
    <dgm:pt modelId="{E67D8B95-E489-1D4A-9101-4EDC4FE70854}" type="sibTrans" cxnId="{3E943D4C-AB9B-6745-90B5-DB48C4EA2607}">
      <dgm:prSet/>
      <dgm:spPr/>
      <dgm:t>
        <a:bodyPr/>
        <a:lstStyle/>
        <a:p>
          <a:endParaRPr lang="en-US"/>
        </a:p>
      </dgm:t>
    </dgm:pt>
    <dgm:pt modelId="{6948207E-F345-894B-9E3C-8B206EB0CFEE}">
      <dgm:prSet phldrT="[Text]" custT="1"/>
      <dgm:spPr/>
      <dgm:t>
        <a:bodyPr/>
        <a:lstStyle/>
        <a:p>
          <a:r>
            <a:rPr lang="en-US" sz="1200" dirty="0"/>
            <a:t>ERAD</a:t>
          </a:r>
        </a:p>
      </dgm:t>
    </dgm:pt>
    <dgm:pt modelId="{9B395631-922C-2740-A776-FD07D7197D9D}" type="parTrans" cxnId="{595100AF-2827-3A40-ABEF-23CCBD044C7B}">
      <dgm:prSet custT="1"/>
      <dgm:spPr/>
      <dgm:t>
        <a:bodyPr/>
        <a:lstStyle/>
        <a:p>
          <a:endParaRPr lang="en-US" sz="1000"/>
        </a:p>
      </dgm:t>
    </dgm:pt>
    <dgm:pt modelId="{AE2DC735-303E-3743-B56E-D5EA790B993F}" type="sibTrans" cxnId="{595100AF-2827-3A40-ABEF-23CCBD044C7B}">
      <dgm:prSet/>
      <dgm:spPr/>
      <dgm:t>
        <a:bodyPr/>
        <a:lstStyle/>
        <a:p>
          <a:endParaRPr lang="en-US"/>
        </a:p>
      </dgm:t>
    </dgm:pt>
    <dgm:pt modelId="{9F9A8A3E-C7B2-9B4D-87EE-0D95A330EF1B}">
      <dgm:prSet phldrT="[Text]" custT="1"/>
      <dgm:spPr/>
      <dgm:t>
        <a:bodyPr/>
        <a:lstStyle/>
        <a:p>
          <a:r>
            <a:rPr lang="en-US" sz="1200" dirty="0"/>
            <a:t>N-glucan processing (Golgi)</a:t>
          </a:r>
        </a:p>
      </dgm:t>
    </dgm:pt>
    <dgm:pt modelId="{0FF64F7F-EBC4-2A4C-80D9-81207A8A04D0}" type="parTrans" cxnId="{F4993CD9-A6F2-0C46-99B5-1B1DB8E3A7D9}">
      <dgm:prSet custT="1"/>
      <dgm:spPr/>
      <dgm:t>
        <a:bodyPr/>
        <a:lstStyle/>
        <a:p>
          <a:endParaRPr lang="en-US" sz="1000"/>
        </a:p>
      </dgm:t>
    </dgm:pt>
    <dgm:pt modelId="{65709083-67D3-074B-9D71-27BC61873CC2}" type="sibTrans" cxnId="{F4993CD9-A6F2-0C46-99B5-1B1DB8E3A7D9}">
      <dgm:prSet/>
      <dgm:spPr/>
      <dgm:t>
        <a:bodyPr/>
        <a:lstStyle/>
        <a:p>
          <a:endParaRPr lang="en-US"/>
        </a:p>
      </dgm:t>
    </dgm:pt>
    <dgm:pt modelId="{3F9EE9FC-EFF2-AC4A-9A46-75A02F48B467}">
      <dgm:prSet phldrT="[Text]" custT="1"/>
      <dgm:spPr/>
      <dgm:t>
        <a:bodyPr/>
        <a:lstStyle/>
        <a:p>
          <a:r>
            <a:rPr lang="en-US" sz="1200" dirty="0"/>
            <a:t>O-glycan processing (Golgi)</a:t>
          </a:r>
        </a:p>
      </dgm:t>
    </dgm:pt>
    <dgm:pt modelId="{DFB3BF5E-F5C2-5540-80FB-F92F93C1B87D}" type="parTrans" cxnId="{016E4838-4C0A-4D43-9F46-82247503BDB6}">
      <dgm:prSet custT="1"/>
      <dgm:spPr/>
      <dgm:t>
        <a:bodyPr/>
        <a:lstStyle/>
        <a:p>
          <a:endParaRPr lang="en-US" sz="1000"/>
        </a:p>
      </dgm:t>
    </dgm:pt>
    <dgm:pt modelId="{28A948D8-911C-0640-A803-89D9D2335F33}" type="sibTrans" cxnId="{016E4838-4C0A-4D43-9F46-82247503BDB6}">
      <dgm:prSet/>
      <dgm:spPr/>
      <dgm:t>
        <a:bodyPr/>
        <a:lstStyle/>
        <a:p>
          <a:endParaRPr lang="en-US"/>
        </a:p>
      </dgm:t>
    </dgm:pt>
    <dgm:pt modelId="{7A29BC91-8D83-EF49-89A3-06FEE013C3F5}">
      <dgm:prSet phldrT="[Text]" custT="1"/>
      <dgm:spPr/>
      <dgm:t>
        <a:bodyPr/>
        <a:lstStyle/>
        <a:p>
          <a:r>
            <a:rPr lang="en-US" sz="1200" dirty="0"/>
            <a:t>Endosomal trafficking</a:t>
          </a:r>
        </a:p>
      </dgm:t>
    </dgm:pt>
    <dgm:pt modelId="{3C5D3C64-6E53-BB44-B510-23C78C72F5E8}" type="parTrans" cxnId="{A479A9C1-41BA-B949-9C97-42C58C33A4B2}">
      <dgm:prSet custT="1"/>
      <dgm:spPr/>
      <dgm:t>
        <a:bodyPr/>
        <a:lstStyle/>
        <a:p>
          <a:endParaRPr lang="en-US" sz="1000"/>
        </a:p>
      </dgm:t>
    </dgm:pt>
    <dgm:pt modelId="{51A6F999-3FE8-B444-94D1-5F49856FA99A}" type="sibTrans" cxnId="{A479A9C1-41BA-B949-9C97-42C58C33A4B2}">
      <dgm:prSet/>
      <dgm:spPr/>
      <dgm:t>
        <a:bodyPr/>
        <a:lstStyle/>
        <a:p>
          <a:endParaRPr lang="en-US"/>
        </a:p>
      </dgm:t>
    </dgm:pt>
    <dgm:pt modelId="{FF9B1CE3-A1C7-7445-B4BD-34609886B271}">
      <dgm:prSet phldrT="[Text]" custT="1"/>
      <dgm:spPr/>
      <dgm:t>
        <a:bodyPr/>
        <a:lstStyle/>
        <a:p>
          <a:r>
            <a:rPr lang="en-US" sz="1200" dirty="0"/>
            <a:t>Golgi to ER trafficking (COPI)</a:t>
          </a:r>
        </a:p>
      </dgm:t>
    </dgm:pt>
    <dgm:pt modelId="{44C70AC0-094E-D944-9F5D-BE53532AE9B6}" type="parTrans" cxnId="{E7CD9878-8B77-4D4F-A6FF-9AA335E895F2}">
      <dgm:prSet custT="1"/>
      <dgm:spPr/>
      <dgm:t>
        <a:bodyPr/>
        <a:lstStyle/>
        <a:p>
          <a:endParaRPr lang="en-US" sz="1000"/>
        </a:p>
      </dgm:t>
    </dgm:pt>
    <dgm:pt modelId="{1F66254B-039A-3248-8184-79F30194A61D}" type="sibTrans" cxnId="{E7CD9878-8B77-4D4F-A6FF-9AA335E895F2}">
      <dgm:prSet/>
      <dgm:spPr/>
      <dgm:t>
        <a:bodyPr/>
        <a:lstStyle/>
        <a:p>
          <a:endParaRPr lang="en-US"/>
        </a:p>
      </dgm:t>
    </dgm:pt>
    <dgm:pt modelId="{66D49FB7-131C-9F4B-B353-F0FBFA574322}">
      <dgm:prSet phldrT="[Text]" custT="1"/>
      <dgm:spPr/>
      <dgm:t>
        <a:bodyPr/>
        <a:lstStyle/>
        <a:p>
          <a:r>
            <a:rPr lang="en-US" sz="1200" dirty="0"/>
            <a:t>ER to Golgi trafficking (COPII)</a:t>
          </a:r>
        </a:p>
      </dgm:t>
    </dgm:pt>
    <dgm:pt modelId="{4A8465E3-89B7-184F-9FA7-63F14A9ADBC6}" type="parTrans" cxnId="{DE111084-272C-8D41-9069-B6FE2AB29AFE}">
      <dgm:prSet custT="1"/>
      <dgm:spPr/>
      <dgm:t>
        <a:bodyPr/>
        <a:lstStyle/>
        <a:p>
          <a:endParaRPr lang="en-US" sz="1000"/>
        </a:p>
      </dgm:t>
    </dgm:pt>
    <dgm:pt modelId="{4925E3B1-C63B-764A-B4E8-B8E74951CBEB}" type="sibTrans" cxnId="{DE111084-272C-8D41-9069-B6FE2AB29AFE}">
      <dgm:prSet/>
      <dgm:spPr/>
      <dgm:t>
        <a:bodyPr/>
        <a:lstStyle/>
        <a:p>
          <a:endParaRPr lang="en-US"/>
        </a:p>
      </dgm:t>
    </dgm:pt>
    <dgm:pt modelId="{B57A3249-AA05-B745-B000-A58108E09EE7}">
      <dgm:prSet phldrT="[Text]" custT="1"/>
      <dgm:spPr/>
      <dgm:t>
        <a:bodyPr/>
        <a:lstStyle/>
        <a:p>
          <a:r>
            <a:rPr lang="en-US" sz="1200" dirty="0"/>
            <a:t>Vesicle secretion</a:t>
          </a:r>
        </a:p>
      </dgm:t>
    </dgm:pt>
    <dgm:pt modelId="{3D3ED180-3173-CE45-BB22-89B1F5C840A1}" type="parTrans" cxnId="{EC2E68B2-AB65-EF48-80A1-53E36B2EDAA7}">
      <dgm:prSet custT="1"/>
      <dgm:spPr/>
      <dgm:t>
        <a:bodyPr/>
        <a:lstStyle/>
        <a:p>
          <a:endParaRPr lang="en-US" sz="1000"/>
        </a:p>
      </dgm:t>
    </dgm:pt>
    <dgm:pt modelId="{0966ECE6-E0E4-8C49-AA38-B22854CC5683}" type="sibTrans" cxnId="{EC2E68B2-AB65-EF48-80A1-53E36B2EDAA7}">
      <dgm:prSet/>
      <dgm:spPr/>
      <dgm:t>
        <a:bodyPr/>
        <a:lstStyle/>
        <a:p>
          <a:endParaRPr lang="en-US"/>
        </a:p>
      </dgm:t>
    </dgm:pt>
    <dgm:pt modelId="{948A8EBC-443D-064D-BA59-53B43FD3E281}">
      <dgm:prSet phldrT="[Text]" custT="1"/>
      <dgm:spPr/>
      <dgm:t>
        <a:bodyPr/>
        <a:lstStyle/>
        <a:p>
          <a:r>
            <a:rPr lang="en-US" sz="1200" dirty="0"/>
            <a:t>GPI-anchor</a:t>
          </a:r>
        </a:p>
      </dgm:t>
    </dgm:pt>
    <dgm:pt modelId="{C9F6C02C-D5BC-C745-A2AC-ACC70EACAF9B}" type="parTrans" cxnId="{1585AC04-B436-C149-BC5E-FD19051E5128}">
      <dgm:prSet custT="1"/>
      <dgm:spPr/>
      <dgm:t>
        <a:bodyPr/>
        <a:lstStyle/>
        <a:p>
          <a:endParaRPr lang="en-US" sz="1000"/>
        </a:p>
      </dgm:t>
    </dgm:pt>
    <dgm:pt modelId="{F485B13A-C448-6B40-8ADE-93A72C58D4EC}" type="sibTrans" cxnId="{1585AC04-B436-C149-BC5E-FD19051E5128}">
      <dgm:prSet/>
      <dgm:spPr/>
      <dgm:t>
        <a:bodyPr/>
        <a:lstStyle/>
        <a:p>
          <a:endParaRPr lang="en-US"/>
        </a:p>
      </dgm:t>
    </dgm:pt>
    <dgm:pt modelId="{F1A94ED4-2B36-ED40-A3F7-076BA37121FA}">
      <dgm:prSet phldrT="[Text]" custT="1"/>
      <dgm:spPr/>
      <dgm:t>
        <a:bodyPr/>
        <a:lstStyle/>
        <a:p>
          <a:r>
            <a:rPr lang="en-US" sz="1200" dirty="0"/>
            <a:t>N-linked glycosylation</a:t>
          </a:r>
        </a:p>
      </dgm:t>
    </dgm:pt>
    <dgm:pt modelId="{8F481930-62C5-A343-9D50-AD9E9AC08967}" type="parTrans" cxnId="{0CFA4101-30DB-0348-9A9A-9CE9FDB24F5E}">
      <dgm:prSet custT="1"/>
      <dgm:spPr/>
      <dgm:t>
        <a:bodyPr/>
        <a:lstStyle/>
        <a:p>
          <a:endParaRPr lang="en-US" sz="1000"/>
        </a:p>
      </dgm:t>
    </dgm:pt>
    <dgm:pt modelId="{DF820FE1-E3BE-BA4E-8B4F-7BDD238C9885}" type="sibTrans" cxnId="{0CFA4101-30DB-0348-9A9A-9CE9FDB24F5E}">
      <dgm:prSet/>
      <dgm:spPr/>
      <dgm:t>
        <a:bodyPr/>
        <a:lstStyle/>
        <a:p>
          <a:endParaRPr lang="en-US"/>
        </a:p>
      </dgm:t>
    </dgm:pt>
    <dgm:pt modelId="{DBA949C9-88AF-CD4F-A647-3EA0273E0979}">
      <dgm:prSet phldrT="[Text]" custT="1"/>
      <dgm:spPr/>
      <dgm:t>
        <a:bodyPr/>
        <a:lstStyle/>
        <a:p>
          <a:r>
            <a:rPr lang="en-US" sz="1200" dirty="0"/>
            <a:t>Disulfide bond formation</a:t>
          </a:r>
        </a:p>
      </dgm:t>
    </dgm:pt>
    <dgm:pt modelId="{67CAA79F-3B63-8541-9E36-77A016137CC9}" type="parTrans" cxnId="{036C3061-EE78-BE48-A144-F0862F343702}">
      <dgm:prSet custT="1"/>
      <dgm:spPr/>
      <dgm:t>
        <a:bodyPr/>
        <a:lstStyle/>
        <a:p>
          <a:endParaRPr lang="en-US" sz="1000"/>
        </a:p>
      </dgm:t>
    </dgm:pt>
    <dgm:pt modelId="{0FAAE69D-9B36-CE48-9035-33CB4C35ED0F}" type="sibTrans" cxnId="{036C3061-EE78-BE48-A144-F0862F343702}">
      <dgm:prSet/>
      <dgm:spPr/>
      <dgm:t>
        <a:bodyPr/>
        <a:lstStyle/>
        <a:p>
          <a:endParaRPr lang="en-US"/>
        </a:p>
      </dgm:t>
    </dgm:pt>
    <dgm:pt modelId="{DDB8CE09-465F-2544-B250-AB2C6D371920}">
      <dgm:prSet phldrT="[Text]" custT="1"/>
      <dgm:spPr/>
      <dgm:t>
        <a:bodyPr/>
        <a:lstStyle/>
        <a:p>
          <a:r>
            <a:rPr lang="en-US" sz="1200" dirty="0"/>
            <a:t>N-glycan processing (ER)</a:t>
          </a:r>
        </a:p>
      </dgm:t>
    </dgm:pt>
    <dgm:pt modelId="{3194D926-326E-2C43-8656-D9D31327B421}" type="parTrans" cxnId="{EEB4D5DF-37FE-4A4C-BE90-C1FADBACE975}">
      <dgm:prSet custT="1"/>
      <dgm:spPr/>
      <dgm:t>
        <a:bodyPr/>
        <a:lstStyle/>
        <a:p>
          <a:endParaRPr lang="en-US" sz="1000"/>
        </a:p>
      </dgm:t>
    </dgm:pt>
    <dgm:pt modelId="{239F674E-6917-FF4E-B6EA-435E2F48869E}" type="sibTrans" cxnId="{EEB4D5DF-37FE-4A4C-BE90-C1FADBACE975}">
      <dgm:prSet/>
      <dgm:spPr/>
      <dgm:t>
        <a:bodyPr/>
        <a:lstStyle/>
        <a:p>
          <a:endParaRPr lang="en-US"/>
        </a:p>
      </dgm:t>
    </dgm:pt>
    <dgm:pt modelId="{15060ED1-A06D-1242-BCCC-4D284EBF8E2D}">
      <dgm:prSet phldrT="[Text]" custT="1"/>
      <dgm:spPr/>
      <dgm:t>
        <a:bodyPr/>
        <a:lstStyle/>
        <a:p>
          <a:r>
            <a:rPr lang="en-US" sz="1200" dirty="0"/>
            <a:t>Calnexin/calreticulin cycle</a:t>
          </a:r>
        </a:p>
      </dgm:t>
    </dgm:pt>
    <dgm:pt modelId="{04FFEEAF-D1F7-794C-8BD2-A6677234096A}" type="parTrans" cxnId="{66B48338-F4E2-4942-A8ED-C99260F68D01}">
      <dgm:prSet custT="1"/>
      <dgm:spPr/>
      <dgm:t>
        <a:bodyPr/>
        <a:lstStyle/>
        <a:p>
          <a:endParaRPr lang="en-US" sz="1000"/>
        </a:p>
      </dgm:t>
    </dgm:pt>
    <dgm:pt modelId="{9BD8BAAC-4AE9-2A47-86D1-118F04EE3C71}" type="sibTrans" cxnId="{66B48338-F4E2-4942-A8ED-C99260F68D01}">
      <dgm:prSet/>
      <dgm:spPr/>
      <dgm:t>
        <a:bodyPr/>
        <a:lstStyle/>
        <a:p>
          <a:endParaRPr lang="en-US"/>
        </a:p>
      </dgm:t>
    </dgm:pt>
    <dgm:pt modelId="{32BD296C-E9B2-3148-986A-0AC11E607CD8}">
      <dgm:prSet phldrT="[Text]" custT="1"/>
      <dgm:spPr/>
      <dgm:t>
        <a:bodyPr/>
        <a:lstStyle/>
        <a:p>
          <a:r>
            <a:rPr lang="en-US" sz="1200" dirty="0"/>
            <a:t>Recognition of misfolded protein</a:t>
          </a:r>
        </a:p>
      </dgm:t>
    </dgm:pt>
    <dgm:pt modelId="{6A4F02C6-CD36-A349-B2EC-226075307E1D}" type="parTrans" cxnId="{28D21BA9-2E94-7E45-A470-9DD178DD6166}">
      <dgm:prSet custT="1"/>
      <dgm:spPr/>
      <dgm:t>
        <a:bodyPr/>
        <a:lstStyle/>
        <a:p>
          <a:endParaRPr lang="en-US" sz="1000"/>
        </a:p>
      </dgm:t>
    </dgm:pt>
    <dgm:pt modelId="{4C158DC5-B45B-0249-A3EF-D352314ABB84}" type="sibTrans" cxnId="{28D21BA9-2E94-7E45-A470-9DD178DD6166}">
      <dgm:prSet/>
      <dgm:spPr/>
      <dgm:t>
        <a:bodyPr/>
        <a:lstStyle/>
        <a:p>
          <a:endParaRPr lang="en-US"/>
        </a:p>
      </dgm:t>
    </dgm:pt>
    <dgm:pt modelId="{F0535382-DCC3-CA44-9D9E-ECB4DEE2CB4F}">
      <dgm:prSet phldrT="[Text]" custT="1"/>
      <dgm:spPr/>
      <dgm:t>
        <a:bodyPr/>
        <a:lstStyle/>
        <a:p>
          <a:r>
            <a:rPr lang="en-US" sz="1200" dirty="0"/>
            <a:t>Retro-translocation &amp; substrate ubiquitination</a:t>
          </a:r>
        </a:p>
      </dgm:t>
    </dgm:pt>
    <dgm:pt modelId="{B6F52DB3-0F1A-DE47-8275-DAFBF524C7F0}" type="parTrans" cxnId="{F6AF848F-6545-414E-B1C0-229C1AC1BF7C}">
      <dgm:prSet custT="1"/>
      <dgm:spPr/>
      <dgm:t>
        <a:bodyPr/>
        <a:lstStyle/>
        <a:p>
          <a:endParaRPr lang="en-US" sz="1000"/>
        </a:p>
      </dgm:t>
    </dgm:pt>
    <dgm:pt modelId="{90249C89-98D0-F143-933B-67E83D17741F}" type="sibTrans" cxnId="{F6AF848F-6545-414E-B1C0-229C1AC1BF7C}">
      <dgm:prSet/>
      <dgm:spPr/>
      <dgm:t>
        <a:bodyPr/>
        <a:lstStyle/>
        <a:p>
          <a:endParaRPr lang="en-US"/>
        </a:p>
      </dgm:t>
    </dgm:pt>
    <dgm:pt modelId="{53ECC683-134A-484C-B74D-4259E3F86C60}">
      <dgm:prSet phldrT="[Text]" custT="1"/>
      <dgm:spPr/>
      <dgm:t>
        <a:bodyPr/>
        <a:lstStyle/>
        <a:p>
          <a:r>
            <a:rPr lang="en-US" sz="1200" dirty="0"/>
            <a:t>Proteosome degradation</a:t>
          </a:r>
        </a:p>
      </dgm:t>
    </dgm:pt>
    <dgm:pt modelId="{29C7E282-DD8B-E04D-9027-3A2A37E55163}" type="parTrans" cxnId="{904A561D-C239-D64F-8AA8-73E27073A679}">
      <dgm:prSet custT="1"/>
      <dgm:spPr/>
      <dgm:t>
        <a:bodyPr/>
        <a:lstStyle/>
        <a:p>
          <a:endParaRPr lang="en-US" sz="1000"/>
        </a:p>
      </dgm:t>
    </dgm:pt>
    <dgm:pt modelId="{5680A819-E6DE-4749-90D1-7DE273B83237}" type="sibTrans" cxnId="{904A561D-C239-D64F-8AA8-73E27073A679}">
      <dgm:prSet/>
      <dgm:spPr/>
      <dgm:t>
        <a:bodyPr/>
        <a:lstStyle/>
        <a:p>
          <a:endParaRPr lang="en-US"/>
        </a:p>
      </dgm:t>
    </dgm:pt>
    <dgm:pt modelId="{1B4C6871-7E14-8144-BF3B-A2A078695B5C}">
      <dgm:prSet phldrT="[Text]" custT="1"/>
      <dgm:spPr/>
      <dgm:t>
        <a:bodyPr/>
        <a:lstStyle/>
        <a:p>
          <a:r>
            <a:rPr lang="en-US" sz="1200" dirty="0"/>
            <a:t>Branching (N-acetylglucosaminyltransferases)</a:t>
          </a:r>
        </a:p>
      </dgm:t>
    </dgm:pt>
    <dgm:pt modelId="{E9F0F497-5BC7-E746-AC7D-FDAAD7240002}" type="parTrans" cxnId="{6EA28A69-2484-B44A-AFFD-9A043834ED9E}">
      <dgm:prSet custT="1"/>
      <dgm:spPr/>
      <dgm:t>
        <a:bodyPr/>
        <a:lstStyle/>
        <a:p>
          <a:endParaRPr lang="en-US" sz="1000"/>
        </a:p>
      </dgm:t>
    </dgm:pt>
    <dgm:pt modelId="{CBD4472B-CC50-7B46-9760-D2465C417F02}" type="sibTrans" cxnId="{6EA28A69-2484-B44A-AFFD-9A043834ED9E}">
      <dgm:prSet/>
      <dgm:spPr/>
      <dgm:t>
        <a:bodyPr/>
        <a:lstStyle/>
        <a:p>
          <a:endParaRPr lang="en-US"/>
        </a:p>
      </dgm:t>
    </dgm:pt>
    <dgm:pt modelId="{314EB1B5-53D8-4348-9235-47370773B7D9}">
      <dgm:prSet phldrT="[Text]" custT="1"/>
      <dgm:spPr/>
      <dgm:t>
        <a:bodyPr/>
        <a:lstStyle/>
        <a:p>
          <a:r>
            <a:rPr lang="en-US" sz="1200" b="0" i="0" u="none" dirty="0" err="1"/>
            <a:t>Fucosylation</a:t>
          </a:r>
          <a:r>
            <a:rPr lang="en-US" sz="1200" b="0" i="0" u="none" dirty="0"/>
            <a:t> (addition of fucose)</a:t>
          </a:r>
          <a:endParaRPr lang="en-US" sz="1200" dirty="0"/>
        </a:p>
      </dgm:t>
    </dgm:pt>
    <dgm:pt modelId="{DE03AC79-22AF-5044-B57E-923B1B46375A}" type="parTrans" cxnId="{600A0435-552D-9D4E-AD03-F5C5CE62D5C4}">
      <dgm:prSet custT="1"/>
      <dgm:spPr/>
      <dgm:t>
        <a:bodyPr/>
        <a:lstStyle/>
        <a:p>
          <a:endParaRPr lang="en-US" sz="1000"/>
        </a:p>
      </dgm:t>
    </dgm:pt>
    <dgm:pt modelId="{6478A899-9735-194B-8583-11C6E3E7020C}" type="sibTrans" cxnId="{600A0435-552D-9D4E-AD03-F5C5CE62D5C4}">
      <dgm:prSet/>
      <dgm:spPr/>
      <dgm:t>
        <a:bodyPr/>
        <a:lstStyle/>
        <a:p>
          <a:endParaRPr lang="en-US"/>
        </a:p>
      </dgm:t>
    </dgm:pt>
    <dgm:pt modelId="{9AA4F010-B5CB-D64A-966A-6E5EC97A2950}">
      <dgm:prSet phldrT="[Text]" custT="1"/>
      <dgm:spPr/>
      <dgm:t>
        <a:bodyPr/>
        <a:lstStyle/>
        <a:p>
          <a:r>
            <a:rPr lang="en-US" sz="1200" b="0" i="0" u="none" dirty="0" err="1"/>
            <a:t>Galactosylation</a:t>
          </a:r>
          <a:r>
            <a:rPr lang="en-US" sz="1200" b="0" i="0" u="none" dirty="0"/>
            <a:t> (addition of galactose)</a:t>
          </a:r>
          <a:endParaRPr lang="en-US" sz="1200" dirty="0"/>
        </a:p>
      </dgm:t>
    </dgm:pt>
    <dgm:pt modelId="{7E1865C7-56D3-1841-B059-31D67D052FF0}" type="parTrans" cxnId="{C1D71480-0EDC-E149-9A7E-492E7197A80F}">
      <dgm:prSet custT="1"/>
      <dgm:spPr/>
      <dgm:t>
        <a:bodyPr/>
        <a:lstStyle/>
        <a:p>
          <a:endParaRPr lang="en-US" sz="1000"/>
        </a:p>
      </dgm:t>
    </dgm:pt>
    <dgm:pt modelId="{605F6CD0-1F25-0D47-8090-7C32C69FE983}" type="sibTrans" cxnId="{C1D71480-0EDC-E149-9A7E-492E7197A80F}">
      <dgm:prSet/>
      <dgm:spPr/>
      <dgm:t>
        <a:bodyPr/>
        <a:lstStyle/>
        <a:p>
          <a:endParaRPr lang="en-US"/>
        </a:p>
      </dgm:t>
    </dgm:pt>
    <dgm:pt modelId="{753A0EAC-62E1-8E43-89C8-D553A5A705C4}">
      <dgm:prSet phldrT="[Text]" custT="1"/>
      <dgm:spPr/>
      <dgm:t>
        <a:bodyPr/>
        <a:lstStyle/>
        <a:p>
          <a:r>
            <a:rPr lang="en-US" sz="1200" b="0" i="0" u="none" dirty="0"/>
            <a:t>Sialylation (addition of sialic acid)</a:t>
          </a:r>
          <a:endParaRPr lang="en-US" sz="1200" dirty="0"/>
        </a:p>
      </dgm:t>
    </dgm:pt>
    <dgm:pt modelId="{037C5046-497D-A748-ABF6-41BDDAC8F506}" type="parTrans" cxnId="{D3504AE0-9B1C-2E41-B1F6-04B77D214DDD}">
      <dgm:prSet custT="1"/>
      <dgm:spPr/>
      <dgm:t>
        <a:bodyPr/>
        <a:lstStyle/>
        <a:p>
          <a:endParaRPr lang="en-US" sz="1000"/>
        </a:p>
      </dgm:t>
    </dgm:pt>
    <dgm:pt modelId="{0E4B3841-CF1E-AA44-80C4-D7E4ECEBA1D1}" type="sibTrans" cxnId="{D3504AE0-9B1C-2E41-B1F6-04B77D214DDD}">
      <dgm:prSet/>
      <dgm:spPr/>
      <dgm:t>
        <a:bodyPr/>
        <a:lstStyle/>
        <a:p>
          <a:endParaRPr lang="en-US"/>
        </a:p>
      </dgm:t>
    </dgm:pt>
    <dgm:pt modelId="{7C1922B8-F321-0840-915F-6DBAD637DB3C}">
      <dgm:prSet phldrT="[Text]" custT="1"/>
      <dgm:spPr/>
      <dgm:t>
        <a:bodyPr/>
        <a:lstStyle/>
        <a:p>
          <a:r>
            <a:rPr lang="en-US" sz="1200" b="0" i="0" u="none"/>
            <a:t>Mannose trimming (mannosidase)</a:t>
          </a:r>
          <a:endParaRPr lang="en-US" sz="1200" dirty="0"/>
        </a:p>
      </dgm:t>
    </dgm:pt>
    <dgm:pt modelId="{5772B648-F19E-0E48-953E-FFF850FF3A32}" type="parTrans" cxnId="{BE110EE0-2727-174B-953D-DED45A4B9C01}">
      <dgm:prSet custT="1"/>
      <dgm:spPr/>
      <dgm:t>
        <a:bodyPr/>
        <a:lstStyle/>
        <a:p>
          <a:endParaRPr lang="en-US" sz="1000"/>
        </a:p>
      </dgm:t>
    </dgm:pt>
    <dgm:pt modelId="{3A970C8F-EE91-2E4D-9EA7-698FA178712F}" type="sibTrans" cxnId="{BE110EE0-2727-174B-953D-DED45A4B9C01}">
      <dgm:prSet/>
      <dgm:spPr/>
      <dgm:t>
        <a:bodyPr/>
        <a:lstStyle/>
        <a:p>
          <a:endParaRPr lang="en-US"/>
        </a:p>
      </dgm:t>
    </dgm:pt>
    <dgm:pt modelId="{398FD0DE-5E1F-B34A-BC51-ADEFA21C3FE9}">
      <dgm:prSet phldrT="[Text]" custT="1"/>
      <dgm:spPr/>
      <dgm:t>
        <a:bodyPr/>
        <a:lstStyle/>
        <a:p>
          <a:r>
            <a:rPr lang="en-US" sz="1200" dirty="0"/>
            <a:t>O-linked glycosylation</a:t>
          </a:r>
        </a:p>
      </dgm:t>
    </dgm:pt>
    <dgm:pt modelId="{8D833E4E-27D1-4A45-B5FC-D4C61854EF1A}" type="parTrans" cxnId="{7C6D413B-FBBE-EC44-8F96-DB19D9C03D93}">
      <dgm:prSet custT="1"/>
      <dgm:spPr/>
      <dgm:t>
        <a:bodyPr/>
        <a:lstStyle/>
        <a:p>
          <a:endParaRPr lang="en-US" sz="1000"/>
        </a:p>
      </dgm:t>
    </dgm:pt>
    <dgm:pt modelId="{507969DD-4355-754D-88C4-1467E4FE6EC0}" type="sibTrans" cxnId="{7C6D413B-FBBE-EC44-8F96-DB19D9C03D93}">
      <dgm:prSet/>
      <dgm:spPr/>
      <dgm:t>
        <a:bodyPr/>
        <a:lstStyle/>
        <a:p>
          <a:endParaRPr lang="en-US"/>
        </a:p>
      </dgm:t>
    </dgm:pt>
    <dgm:pt modelId="{C2ADD274-122A-F648-A0FB-4AA64F288496}">
      <dgm:prSet phldrT="[Text]" custT="1"/>
      <dgm:spPr/>
      <dgm:t>
        <a:bodyPr/>
        <a:lstStyle/>
        <a:p>
          <a:r>
            <a:rPr lang="en-US" sz="1200" b="0" i="0" u="none" dirty="0"/>
            <a:t>Trafficking to endosomes (</a:t>
          </a:r>
          <a:r>
            <a:rPr lang="en-US" sz="1200" b="0" i="0" u="none" dirty="0" err="1"/>
            <a:t>Clathrin</a:t>
          </a:r>
          <a:r>
            <a:rPr lang="en-US" sz="1200" b="0" i="0" u="none" dirty="0"/>
            <a:t> Vesicles)</a:t>
          </a:r>
          <a:endParaRPr lang="en-US" sz="1200" dirty="0"/>
        </a:p>
      </dgm:t>
    </dgm:pt>
    <dgm:pt modelId="{C75E45D6-F912-3F45-851F-C8406A2E1AC8}" type="parTrans" cxnId="{D0308AE6-4B96-5E44-B0BB-07866DEB3B57}">
      <dgm:prSet custT="1"/>
      <dgm:spPr/>
      <dgm:t>
        <a:bodyPr/>
        <a:lstStyle/>
        <a:p>
          <a:endParaRPr lang="en-US" sz="1000"/>
        </a:p>
      </dgm:t>
    </dgm:pt>
    <dgm:pt modelId="{9D072048-C20F-1E49-B02B-F590038681CC}" type="sibTrans" cxnId="{D0308AE6-4B96-5E44-B0BB-07866DEB3B57}">
      <dgm:prSet/>
      <dgm:spPr/>
      <dgm:t>
        <a:bodyPr/>
        <a:lstStyle/>
        <a:p>
          <a:endParaRPr lang="en-US"/>
        </a:p>
      </dgm:t>
    </dgm:pt>
    <dgm:pt modelId="{3CDCE3CB-3D59-C247-AD50-269EC52B7F30}">
      <dgm:prSet phldrT="[Text]" custT="1"/>
      <dgm:spPr/>
      <dgm:t>
        <a:bodyPr/>
        <a:lstStyle/>
        <a:p>
          <a:r>
            <a:rPr lang="en-US" sz="1200" b="0" i="0" u="none" dirty="0"/>
            <a:t>COPI mediated retrograde transport</a:t>
          </a:r>
          <a:endParaRPr lang="en-US" sz="1200" dirty="0"/>
        </a:p>
      </dgm:t>
    </dgm:pt>
    <dgm:pt modelId="{9C556E69-6C8F-A94E-8234-841EC605DAC7}" type="parTrans" cxnId="{72379E6E-D89E-8C49-9589-2621C1129E74}">
      <dgm:prSet custT="1"/>
      <dgm:spPr/>
      <dgm:t>
        <a:bodyPr/>
        <a:lstStyle/>
        <a:p>
          <a:endParaRPr lang="en-US" sz="1000"/>
        </a:p>
      </dgm:t>
    </dgm:pt>
    <dgm:pt modelId="{57A2C384-5645-064F-8716-FF3E8166FC30}" type="sibTrans" cxnId="{72379E6E-D89E-8C49-9589-2621C1129E74}">
      <dgm:prSet/>
      <dgm:spPr/>
      <dgm:t>
        <a:bodyPr/>
        <a:lstStyle/>
        <a:p>
          <a:endParaRPr lang="en-US"/>
        </a:p>
      </dgm:t>
    </dgm:pt>
    <dgm:pt modelId="{8E8ECF26-C345-064B-87BA-8478400524B2}">
      <dgm:prSet phldrT="[Text]" custT="1"/>
      <dgm:spPr/>
      <dgm:t>
        <a:bodyPr/>
        <a:lstStyle/>
        <a:p>
          <a:r>
            <a:rPr lang="en-US" sz="1200" b="0" i="0" u="none"/>
            <a:t>COPII-LMAN1 mediated anterograde transport</a:t>
          </a:r>
          <a:endParaRPr lang="en-US" sz="1200" dirty="0"/>
        </a:p>
      </dgm:t>
    </dgm:pt>
    <dgm:pt modelId="{649473A1-DC55-8A47-8A04-7F3F4A35F5A1}" type="parTrans" cxnId="{36879F2A-3C3F-D245-A2DD-9D5D8E579F00}">
      <dgm:prSet custT="1"/>
      <dgm:spPr/>
      <dgm:t>
        <a:bodyPr/>
        <a:lstStyle/>
        <a:p>
          <a:endParaRPr lang="en-US" sz="1000"/>
        </a:p>
      </dgm:t>
    </dgm:pt>
    <dgm:pt modelId="{2BF0D72C-6ADE-6E42-A9A5-8EBF7DF1D2D5}" type="sibTrans" cxnId="{36879F2A-3C3F-D245-A2DD-9D5D8E579F00}">
      <dgm:prSet/>
      <dgm:spPr/>
      <dgm:t>
        <a:bodyPr/>
        <a:lstStyle/>
        <a:p>
          <a:endParaRPr lang="en-US"/>
        </a:p>
      </dgm:t>
    </dgm:pt>
    <dgm:pt modelId="{F1F46217-5A68-5440-9952-DDE63BFD803B}">
      <dgm:prSet phldrT="[Text]" custT="1"/>
      <dgm:spPr/>
      <dgm:t>
        <a:bodyPr/>
        <a:lstStyle/>
        <a:p>
          <a:r>
            <a:rPr lang="en-US" sz="1200" b="0" i="0" u="none"/>
            <a:t>COPII-LMAN2 mediated anterograde transport</a:t>
          </a:r>
          <a:endParaRPr lang="en-US" sz="1200" dirty="0"/>
        </a:p>
      </dgm:t>
    </dgm:pt>
    <dgm:pt modelId="{FEF8C733-015C-1948-9035-66FD831CB5A0}" type="parTrans" cxnId="{09D23A56-D6E9-7D43-9999-6F0D25F4B50C}">
      <dgm:prSet custT="1"/>
      <dgm:spPr/>
      <dgm:t>
        <a:bodyPr/>
        <a:lstStyle/>
        <a:p>
          <a:endParaRPr lang="en-US" sz="1000"/>
        </a:p>
      </dgm:t>
    </dgm:pt>
    <dgm:pt modelId="{F5607B51-A0D4-6B4E-9D17-F6D08B1F4D40}" type="sibTrans" cxnId="{09D23A56-D6E9-7D43-9999-6F0D25F4B50C}">
      <dgm:prSet/>
      <dgm:spPr/>
      <dgm:t>
        <a:bodyPr/>
        <a:lstStyle/>
        <a:p>
          <a:endParaRPr lang="en-US"/>
        </a:p>
      </dgm:t>
    </dgm:pt>
    <dgm:pt modelId="{087E457A-84DB-8748-9E94-69D5D1497AF7}">
      <dgm:prSet phldrT="[Text]" custT="1"/>
      <dgm:spPr/>
      <dgm:t>
        <a:bodyPr/>
        <a:lstStyle/>
        <a:p>
          <a:r>
            <a:rPr lang="en-US" sz="1200" dirty="0"/>
            <a:t>Vesicle secretion</a:t>
          </a:r>
        </a:p>
      </dgm:t>
    </dgm:pt>
    <dgm:pt modelId="{05D2DAC3-145F-5348-9582-A226A80428F9}" type="parTrans" cxnId="{3420CB53-5FB8-8549-B8D5-35CB011D20FA}">
      <dgm:prSet custT="1"/>
      <dgm:spPr/>
      <dgm:t>
        <a:bodyPr/>
        <a:lstStyle/>
        <a:p>
          <a:endParaRPr lang="en-US" sz="1000"/>
        </a:p>
      </dgm:t>
    </dgm:pt>
    <dgm:pt modelId="{EBAACC71-4ED2-BB42-8EDF-32E830F8C777}" type="sibTrans" cxnId="{3420CB53-5FB8-8549-B8D5-35CB011D20FA}">
      <dgm:prSet/>
      <dgm:spPr/>
      <dgm:t>
        <a:bodyPr/>
        <a:lstStyle/>
        <a:p>
          <a:endParaRPr lang="en-US"/>
        </a:p>
      </dgm:t>
    </dgm:pt>
    <dgm:pt modelId="{95A628E9-78DD-3045-A2C0-58FF8D69C5F4}">
      <dgm:prSet phldrT="[Text]" custT="1"/>
      <dgm:spPr/>
      <dgm:t>
        <a:bodyPr/>
        <a:lstStyle/>
        <a:p>
          <a:r>
            <a:rPr lang="en-US" sz="1200" dirty="0"/>
            <a:t>Translocation</a:t>
          </a:r>
        </a:p>
      </dgm:t>
    </dgm:pt>
    <dgm:pt modelId="{84EEEE29-07E7-4E48-9533-7F356CDE9F43}" type="parTrans" cxnId="{67FB3F86-B0D6-914F-9F66-A35B1E79896D}">
      <dgm:prSet custT="1"/>
      <dgm:spPr/>
      <dgm:t>
        <a:bodyPr/>
        <a:lstStyle/>
        <a:p>
          <a:endParaRPr lang="en-US" sz="1000"/>
        </a:p>
      </dgm:t>
    </dgm:pt>
    <dgm:pt modelId="{69B17CD6-CA3A-034A-B739-1925E647BA3D}" type="sibTrans" cxnId="{67FB3F86-B0D6-914F-9F66-A35B1E79896D}">
      <dgm:prSet/>
      <dgm:spPr/>
      <dgm:t>
        <a:bodyPr/>
        <a:lstStyle/>
        <a:p>
          <a:endParaRPr lang="en-US"/>
        </a:p>
      </dgm:t>
    </dgm:pt>
    <dgm:pt modelId="{CC11B6DE-2E54-544E-B38B-A5614B0CEBBF}" type="pres">
      <dgm:prSet presAssocID="{A50FA5DC-81E2-6D48-BB08-C51A6DBF365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0683036-82EA-C841-8E64-8430DB8A001F}" type="pres">
      <dgm:prSet presAssocID="{836DFC3E-09D8-B449-92FE-049E7B4F8F28}" presName="root1" presStyleCnt="0"/>
      <dgm:spPr/>
    </dgm:pt>
    <dgm:pt modelId="{E8993D9E-3624-D445-9540-0D2071ACA9C0}" type="pres">
      <dgm:prSet presAssocID="{836DFC3E-09D8-B449-92FE-049E7B4F8F28}" presName="LevelOneTextNode" presStyleLbl="node0" presStyleIdx="0" presStyleCnt="1" custScaleX="132094" custScaleY="170058" custLinFactX="-200000" custLinFactNeighborX="-208693">
        <dgm:presLayoutVars>
          <dgm:chPref val="3"/>
        </dgm:presLayoutVars>
      </dgm:prSet>
      <dgm:spPr/>
    </dgm:pt>
    <dgm:pt modelId="{41912E2A-0005-B84E-967F-73259DA3E84D}" type="pres">
      <dgm:prSet presAssocID="{836DFC3E-09D8-B449-92FE-049E7B4F8F28}" presName="level2hierChild" presStyleCnt="0"/>
      <dgm:spPr/>
    </dgm:pt>
    <dgm:pt modelId="{2C97FAF5-9ACA-2948-AAE9-1EA34CC73ED0}" type="pres">
      <dgm:prSet presAssocID="{A5EA2074-B0B2-9649-99A1-CCA24166DA4C}" presName="conn2-1" presStyleLbl="parChTrans1D2" presStyleIdx="0" presStyleCnt="5"/>
      <dgm:spPr/>
    </dgm:pt>
    <dgm:pt modelId="{9E36B075-44A2-2740-9045-05024E3308F4}" type="pres">
      <dgm:prSet presAssocID="{A5EA2074-B0B2-9649-99A1-CCA24166DA4C}" presName="connTx" presStyleLbl="parChTrans1D2" presStyleIdx="0" presStyleCnt="5"/>
      <dgm:spPr/>
    </dgm:pt>
    <dgm:pt modelId="{94C785D0-858F-4842-9B3C-009E348F4DFE}" type="pres">
      <dgm:prSet presAssocID="{F81746C4-1233-2945-8D99-7E3BD703E625}" presName="root2" presStyleCnt="0"/>
      <dgm:spPr/>
    </dgm:pt>
    <dgm:pt modelId="{BD0A6DC0-4B3D-C246-A717-B83B5C93B5A9}" type="pres">
      <dgm:prSet presAssocID="{F81746C4-1233-2945-8D99-7E3BD703E625}" presName="LevelTwoTextNode" presStyleLbl="node2" presStyleIdx="0" presStyleCnt="5" custScaleX="179883" custLinFactNeighborX="-45900">
        <dgm:presLayoutVars>
          <dgm:chPref val="3"/>
        </dgm:presLayoutVars>
      </dgm:prSet>
      <dgm:spPr/>
    </dgm:pt>
    <dgm:pt modelId="{5A64C966-9ED2-9741-B744-120089295804}" type="pres">
      <dgm:prSet presAssocID="{F81746C4-1233-2945-8D99-7E3BD703E625}" presName="level3hierChild" presStyleCnt="0"/>
      <dgm:spPr/>
    </dgm:pt>
    <dgm:pt modelId="{1F8B073B-2C50-3A47-B1F4-D0E2C59A8DC4}" type="pres">
      <dgm:prSet presAssocID="{84EEEE29-07E7-4E48-9533-7F356CDE9F43}" presName="conn2-1" presStyleLbl="parChTrans1D3" presStyleIdx="0" presStyleCnt="10"/>
      <dgm:spPr/>
    </dgm:pt>
    <dgm:pt modelId="{A2F9B54C-C08B-E64A-8674-94D30FC67576}" type="pres">
      <dgm:prSet presAssocID="{84EEEE29-07E7-4E48-9533-7F356CDE9F43}" presName="connTx" presStyleLbl="parChTrans1D3" presStyleIdx="0" presStyleCnt="10"/>
      <dgm:spPr/>
    </dgm:pt>
    <dgm:pt modelId="{570D6E5B-4A82-DC4C-B357-E7FC829B7771}" type="pres">
      <dgm:prSet presAssocID="{95A628E9-78DD-3045-A2C0-58FF8D69C5F4}" presName="root2" presStyleCnt="0"/>
      <dgm:spPr/>
    </dgm:pt>
    <dgm:pt modelId="{5C42DDFD-996D-784D-A768-01A23190F67D}" type="pres">
      <dgm:prSet presAssocID="{95A628E9-78DD-3045-A2C0-58FF8D69C5F4}" presName="LevelTwoTextNode" presStyleLbl="node3" presStyleIdx="0" presStyleCnt="10" custScaleX="232790" custScaleY="100771" custLinFactNeighborX="24357">
        <dgm:presLayoutVars>
          <dgm:chPref val="3"/>
        </dgm:presLayoutVars>
      </dgm:prSet>
      <dgm:spPr/>
    </dgm:pt>
    <dgm:pt modelId="{D6C813BC-7433-B944-BD30-725E4E767E93}" type="pres">
      <dgm:prSet presAssocID="{95A628E9-78DD-3045-A2C0-58FF8D69C5F4}" presName="level3hierChild" presStyleCnt="0"/>
      <dgm:spPr/>
    </dgm:pt>
    <dgm:pt modelId="{9F48CC9F-7F04-8043-8B7D-F7E22227E085}" type="pres">
      <dgm:prSet presAssocID="{C5357FF4-5412-7246-8841-7DEA2A74546C}" presName="conn2-1" presStyleLbl="parChTrans1D4" presStyleIdx="0" presStyleCnt="21"/>
      <dgm:spPr/>
    </dgm:pt>
    <dgm:pt modelId="{98AC3FA7-6E1E-2B47-9AAF-6471BE59F4AA}" type="pres">
      <dgm:prSet presAssocID="{C5357FF4-5412-7246-8841-7DEA2A74546C}" presName="connTx" presStyleLbl="parChTrans1D4" presStyleIdx="0" presStyleCnt="21"/>
      <dgm:spPr/>
    </dgm:pt>
    <dgm:pt modelId="{CB56A950-B059-1B40-A7ED-C1926C853B60}" type="pres">
      <dgm:prSet presAssocID="{5A3F9AB6-6B32-2E4C-93F1-86098C973B0C}" presName="root2" presStyleCnt="0"/>
      <dgm:spPr/>
    </dgm:pt>
    <dgm:pt modelId="{39714D1D-3F9F-EE40-BF00-6B9FAD6D6DFE}" type="pres">
      <dgm:prSet presAssocID="{5A3F9AB6-6B32-2E4C-93F1-86098C973B0C}" presName="LevelTwoTextNode" presStyleLbl="node4" presStyleIdx="0" presStyleCnt="21" custScaleX="359766" custLinFactX="54275" custLinFactNeighborX="100000">
        <dgm:presLayoutVars>
          <dgm:chPref val="3"/>
        </dgm:presLayoutVars>
      </dgm:prSet>
      <dgm:spPr/>
    </dgm:pt>
    <dgm:pt modelId="{2964666D-2D22-8943-A950-67F1D9D020AE}" type="pres">
      <dgm:prSet presAssocID="{5A3F9AB6-6B32-2E4C-93F1-86098C973B0C}" presName="level3hierChild" presStyleCnt="0"/>
      <dgm:spPr/>
    </dgm:pt>
    <dgm:pt modelId="{04260D20-8E5F-E049-ABBD-49C45922A6F5}" type="pres">
      <dgm:prSet presAssocID="{9611FD26-AF34-504E-BA6A-0861978427A4}" presName="conn2-1" presStyleLbl="parChTrans1D4" presStyleIdx="1" presStyleCnt="21"/>
      <dgm:spPr/>
    </dgm:pt>
    <dgm:pt modelId="{EC58F332-3815-2A4B-95C2-F0E22AEB3FAE}" type="pres">
      <dgm:prSet presAssocID="{9611FD26-AF34-504E-BA6A-0861978427A4}" presName="connTx" presStyleLbl="parChTrans1D4" presStyleIdx="1" presStyleCnt="21"/>
      <dgm:spPr/>
    </dgm:pt>
    <dgm:pt modelId="{A02183BB-3CD4-CE41-86BB-C545F74B258B}" type="pres">
      <dgm:prSet presAssocID="{60C23A7E-0FDC-8043-819C-E4D75CE46BCF}" presName="root2" presStyleCnt="0"/>
      <dgm:spPr/>
    </dgm:pt>
    <dgm:pt modelId="{7DD2B828-CE5F-B747-9BF4-810A0FDC5E7B}" type="pres">
      <dgm:prSet presAssocID="{60C23A7E-0FDC-8043-819C-E4D75CE46BCF}" presName="LevelTwoTextNode" presStyleLbl="node4" presStyleIdx="1" presStyleCnt="21" custScaleX="359766" custLinFactX="54275" custLinFactNeighborX="100000">
        <dgm:presLayoutVars>
          <dgm:chPref val="3"/>
        </dgm:presLayoutVars>
      </dgm:prSet>
      <dgm:spPr/>
    </dgm:pt>
    <dgm:pt modelId="{A591ED1A-1A69-514B-8474-36E06F9D53AD}" type="pres">
      <dgm:prSet presAssocID="{60C23A7E-0FDC-8043-819C-E4D75CE46BCF}" presName="level3hierChild" presStyleCnt="0"/>
      <dgm:spPr/>
    </dgm:pt>
    <dgm:pt modelId="{315AAB21-8706-0549-93F4-A4355AA67E22}" type="pres">
      <dgm:prSet presAssocID="{537A4484-8F1D-0C43-B66B-2364B9956FA4}" presName="conn2-1" presStyleLbl="parChTrans1D2" presStyleIdx="1" presStyleCnt="5"/>
      <dgm:spPr/>
    </dgm:pt>
    <dgm:pt modelId="{1ED3D5C3-ADAD-D44A-AC80-EEF62A04B102}" type="pres">
      <dgm:prSet presAssocID="{537A4484-8F1D-0C43-B66B-2364B9956FA4}" presName="connTx" presStyleLbl="parChTrans1D2" presStyleIdx="1" presStyleCnt="5"/>
      <dgm:spPr/>
    </dgm:pt>
    <dgm:pt modelId="{D16F2247-52DC-C24F-A230-0325D7C3D699}" type="pres">
      <dgm:prSet presAssocID="{02EF023A-BF9C-784D-A93E-4C69C31D1E5E}" presName="root2" presStyleCnt="0"/>
      <dgm:spPr/>
    </dgm:pt>
    <dgm:pt modelId="{6E0ADD9B-17D5-3E46-817C-4FBB371322C2}" type="pres">
      <dgm:prSet presAssocID="{02EF023A-BF9C-784D-A93E-4C69C31D1E5E}" presName="LevelTwoTextNode" presStyleLbl="node2" presStyleIdx="1" presStyleCnt="5" custScaleX="179883" custLinFactNeighborX="-45900">
        <dgm:presLayoutVars>
          <dgm:chPref val="3"/>
        </dgm:presLayoutVars>
      </dgm:prSet>
      <dgm:spPr/>
    </dgm:pt>
    <dgm:pt modelId="{ED8763FA-7E49-1145-8630-F52FAD0EE781}" type="pres">
      <dgm:prSet presAssocID="{02EF023A-BF9C-784D-A93E-4C69C31D1E5E}" presName="level3hierChild" presStyleCnt="0"/>
      <dgm:spPr/>
    </dgm:pt>
    <dgm:pt modelId="{CA30F355-7E76-114C-A711-5C616D9ACF23}" type="pres">
      <dgm:prSet presAssocID="{8F05AC5C-7EF0-BF49-A313-D44E7F9E48B3}" presName="conn2-1" presStyleLbl="parChTrans1D3" presStyleIdx="1" presStyleCnt="10"/>
      <dgm:spPr/>
    </dgm:pt>
    <dgm:pt modelId="{078E595D-AD69-A34F-8CF4-84780861E586}" type="pres">
      <dgm:prSet presAssocID="{8F05AC5C-7EF0-BF49-A313-D44E7F9E48B3}" presName="connTx" presStyleLbl="parChTrans1D3" presStyleIdx="1" presStyleCnt="10"/>
      <dgm:spPr/>
    </dgm:pt>
    <dgm:pt modelId="{36847DF9-D0AB-DB41-B281-B3967835AA92}" type="pres">
      <dgm:prSet presAssocID="{BCB915CB-CDC2-5F45-A454-FCF426574E65}" presName="root2" presStyleCnt="0"/>
      <dgm:spPr/>
    </dgm:pt>
    <dgm:pt modelId="{255F8C57-88BD-884C-869A-8D5C9D7B6079}" type="pres">
      <dgm:prSet presAssocID="{BCB915CB-CDC2-5F45-A454-FCF426574E65}" presName="LevelTwoTextNode" presStyleLbl="node3" presStyleIdx="1" presStyleCnt="10" custScaleX="232790" custScaleY="100771" custLinFactNeighborX="24357">
        <dgm:presLayoutVars>
          <dgm:chPref val="3"/>
        </dgm:presLayoutVars>
      </dgm:prSet>
      <dgm:spPr/>
    </dgm:pt>
    <dgm:pt modelId="{5F9CC960-4FEA-6C4A-9CD6-9D9F7017CC9A}" type="pres">
      <dgm:prSet presAssocID="{BCB915CB-CDC2-5F45-A454-FCF426574E65}" presName="level3hierChild" presStyleCnt="0"/>
      <dgm:spPr/>
    </dgm:pt>
    <dgm:pt modelId="{A8D2778F-0B22-4749-97A6-566458DBB99B}" type="pres">
      <dgm:prSet presAssocID="{C9F6C02C-D5BC-C745-A2AC-ACC70EACAF9B}" presName="conn2-1" presStyleLbl="parChTrans1D4" presStyleIdx="2" presStyleCnt="21"/>
      <dgm:spPr/>
    </dgm:pt>
    <dgm:pt modelId="{A68EBA66-E76E-164E-9C98-EFF5EFC64530}" type="pres">
      <dgm:prSet presAssocID="{C9F6C02C-D5BC-C745-A2AC-ACC70EACAF9B}" presName="connTx" presStyleLbl="parChTrans1D4" presStyleIdx="2" presStyleCnt="21"/>
      <dgm:spPr/>
    </dgm:pt>
    <dgm:pt modelId="{D8A9EB58-A64C-6D48-9DBD-410CC5401E43}" type="pres">
      <dgm:prSet presAssocID="{948A8EBC-443D-064D-BA59-53B43FD3E281}" presName="root2" presStyleCnt="0"/>
      <dgm:spPr/>
    </dgm:pt>
    <dgm:pt modelId="{C7B3EEF4-7DC7-4245-98E0-53FC0ECFDCB8}" type="pres">
      <dgm:prSet presAssocID="{948A8EBC-443D-064D-BA59-53B43FD3E281}" presName="LevelTwoTextNode" presStyleLbl="node4" presStyleIdx="2" presStyleCnt="21" custScaleX="359766" custLinFactX="54275" custLinFactNeighborX="100000">
        <dgm:presLayoutVars>
          <dgm:chPref val="3"/>
        </dgm:presLayoutVars>
      </dgm:prSet>
      <dgm:spPr/>
    </dgm:pt>
    <dgm:pt modelId="{C89673C4-D522-0746-B3E5-3F475EF99043}" type="pres">
      <dgm:prSet presAssocID="{948A8EBC-443D-064D-BA59-53B43FD3E281}" presName="level3hierChild" presStyleCnt="0"/>
      <dgm:spPr/>
    </dgm:pt>
    <dgm:pt modelId="{BA4E0C2D-3684-BE47-94E6-5CFD939BDD58}" type="pres">
      <dgm:prSet presAssocID="{8F481930-62C5-A343-9D50-AD9E9AC08967}" presName="conn2-1" presStyleLbl="parChTrans1D4" presStyleIdx="3" presStyleCnt="21"/>
      <dgm:spPr/>
    </dgm:pt>
    <dgm:pt modelId="{924A5129-B6BA-E840-8A08-A89B481A45D2}" type="pres">
      <dgm:prSet presAssocID="{8F481930-62C5-A343-9D50-AD9E9AC08967}" presName="connTx" presStyleLbl="parChTrans1D4" presStyleIdx="3" presStyleCnt="21"/>
      <dgm:spPr/>
    </dgm:pt>
    <dgm:pt modelId="{82C69C91-81AA-B543-B2BB-9DB499511886}" type="pres">
      <dgm:prSet presAssocID="{F1A94ED4-2B36-ED40-A3F7-076BA37121FA}" presName="root2" presStyleCnt="0"/>
      <dgm:spPr/>
    </dgm:pt>
    <dgm:pt modelId="{461A2289-D8EA-9B45-9FCA-73DF5556D518}" type="pres">
      <dgm:prSet presAssocID="{F1A94ED4-2B36-ED40-A3F7-076BA37121FA}" presName="LevelTwoTextNode" presStyleLbl="node4" presStyleIdx="3" presStyleCnt="21" custScaleX="359766" custLinFactX="54275" custLinFactNeighborX="100000">
        <dgm:presLayoutVars>
          <dgm:chPref val="3"/>
        </dgm:presLayoutVars>
      </dgm:prSet>
      <dgm:spPr/>
    </dgm:pt>
    <dgm:pt modelId="{03D948DF-FCB2-B246-BC70-982505E47A53}" type="pres">
      <dgm:prSet presAssocID="{F1A94ED4-2B36-ED40-A3F7-076BA37121FA}" presName="level3hierChild" presStyleCnt="0"/>
      <dgm:spPr/>
    </dgm:pt>
    <dgm:pt modelId="{35A41625-C2B9-9B4D-A69D-526E5369F7C6}" type="pres">
      <dgm:prSet presAssocID="{67CAA79F-3B63-8541-9E36-77A016137CC9}" presName="conn2-1" presStyleLbl="parChTrans1D4" presStyleIdx="4" presStyleCnt="21"/>
      <dgm:spPr/>
    </dgm:pt>
    <dgm:pt modelId="{724D8FFD-AF05-F945-B7B0-EA0BD9FEC089}" type="pres">
      <dgm:prSet presAssocID="{67CAA79F-3B63-8541-9E36-77A016137CC9}" presName="connTx" presStyleLbl="parChTrans1D4" presStyleIdx="4" presStyleCnt="21"/>
      <dgm:spPr/>
    </dgm:pt>
    <dgm:pt modelId="{5366CBC2-91C5-0F4F-A6B6-11922D6C5A9F}" type="pres">
      <dgm:prSet presAssocID="{DBA949C9-88AF-CD4F-A647-3EA0273E0979}" presName="root2" presStyleCnt="0"/>
      <dgm:spPr/>
    </dgm:pt>
    <dgm:pt modelId="{AC1FFF8E-0E72-444A-A6F5-D102B91A0178}" type="pres">
      <dgm:prSet presAssocID="{DBA949C9-88AF-CD4F-A647-3EA0273E0979}" presName="LevelTwoTextNode" presStyleLbl="node4" presStyleIdx="4" presStyleCnt="21" custScaleX="359766" custLinFactX="54275" custLinFactNeighborX="100000">
        <dgm:presLayoutVars>
          <dgm:chPref val="3"/>
        </dgm:presLayoutVars>
      </dgm:prSet>
      <dgm:spPr/>
    </dgm:pt>
    <dgm:pt modelId="{693DE328-A862-184F-9A0F-ECF83B1DF9DF}" type="pres">
      <dgm:prSet presAssocID="{DBA949C9-88AF-CD4F-A647-3EA0273E0979}" presName="level3hierChild" presStyleCnt="0"/>
      <dgm:spPr/>
    </dgm:pt>
    <dgm:pt modelId="{436E905E-D7A3-424B-AF74-945C9D09B7CA}" type="pres">
      <dgm:prSet presAssocID="{7358FBE7-FB44-E34D-8E95-7366878AEF39}" presName="conn2-1" presStyleLbl="parChTrans1D3" presStyleIdx="2" presStyleCnt="10"/>
      <dgm:spPr/>
    </dgm:pt>
    <dgm:pt modelId="{4267B9E1-A496-4748-BBBD-425948CCA027}" type="pres">
      <dgm:prSet presAssocID="{7358FBE7-FB44-E34D-8E95-7366878AEF39}" presName="connTx" presStyleLbl="parChTrans1D3" presStyleIdx="2" presStyleCnt="10"/>
      <dgm:spPr/>
    </dgm:pt>
    <dgm:pt modelId="{EA2790DC-6706-2741-9B66-610A9FC6FBDD}" type="pres">
      <dgm:prSet presAssocID="{9A9649E5-C2FC-A349-9F4E-7F729B46251F}" presName="root2" presStyleCnt="0"/>
      <dgm:spPr/>
    </dgm:pt>
    <dgm:pt modelId="{C5CBDD5C-280D-E24B-BB6D-84AE9BC2C3DB}" type="pres">
      <dgm:prSet presAssocID="{9A9649E5-C2FC-A349-9F4E-7F729B46251F}" presName="LevelTwoTextNode" presStyleLbl="node3" presStyleIdx="2" presStyleCnt="10" custScaleX="232790" custScaleY="100771" custLinFactNeighborX="24357">
        <dgm:presLayoutVars>
          <dgm:chPref val="3"/>
        </dgm:presLayoutVars>
      </dgm:prSet>
      <dgm:spPr/>
    </dgm:pt>
    <dgm:pt modelId="{21E715BD-D99D-E44A-9D08-90AB23EFB99D}" type="pres">
      <dgm:prSet presAssocID="{9A9649E5-C2FC-A349-9F4E-7F729B46251F}" presName="level3hierChild" presStyleCnt="0"/>
      <dgm:spPr/>
    </dgm:pt>
    <dgm:pt modelId="{E37A485A-3D0E-D442-8602-C6A3A0415330}" type="pres">
      <dgm:prSet presAssocID="{3194D926-326E-2C43-8656-D9D31327B421}" presName="conn2-1" presStyleLbl="parChTrans1D4" presStyleIdx="5" presStyleCnt="21"/>
      <dgm:spPr/>
    </dgm:pt>
    <dgm:pt modelId="{EE10D0F4-1FE5-114F-9070-E482A130130E}" type="pres">
      <dgm:prSet presAssocID="{3194D926-326E-2C43-8656-D9D31327B421}" presName="connTx" presStyleLbl="parChTrans1D4" presStyleIdx="5" presStyleCnt="21"/>
      <dgm:spPr/>
    </dgm:pt>
    <dgm:pt modelId="{7FA779C9-8169-7247-AE65-F447CDEC9F13}" type="pres">
      <dgm:prSet presAssocID="{DDB8CE09-465F-2544-B250-AB2C6D371920}" presName="root2" presStyleCnt="0"/>
      <dgm:spPr/>
    </dgm:pt>
    <dgm:pt modelId="{889C1D09-CFE2-7245-A5B1-BC3FBCA61117}" type="pres">
      <dgm:prSet presAssocID="{DDB8CE09-465F-2544-B250-AB2C6D371920}" presName="LevelTwoTextNode" presStyleLbl="node4" presStyleIdx="5" presStyleCnt="21" custScaleX="359766" custLinFactX="54275" custLinFactNeighborX="100000">
        <dgm:presLayoutVars>
          <dgm:chPref val="3"/>
        </dgm:presLayoutVars>
      </dgm:prSet>
      <dgm:spPr/>
    </dgm:pt>
    <dgm:pt modelId="{AC80D500-908E-6D4F-99BF-0EF3D74650C4}" type="pres">
      <dgm:prSet presAssocID="{DDB8CE09-465F-2544-B250-AB2C6D371920}" presName="level3hierChild" presStyleCnt="0"/>
      <dgm:spPr/>
    </dgm:pt>
    <dgm:pt modelId="{5A771A43-F237-7647-91BF-D4DE5F5FB3DD}" type="pres">
      <dgm:prSet presAssocID="{04FFEEAF-D1F7-794C-8BD2-A6677234096A}" presName="conn2-1" presStyleLbl="parChTrans1D4" presStyleIdx="6" presStyleCnt="21"/>
      <dgm:spPr/>
    </dgm:pt>
    <dgm:pt modelId="{215D6876-26F4-DA4E-88FF-9B0F23E9B97C}" type="pres">
      <dgm:prSet presAssocID="{04FFEEAF-D1F7-794C-8BD2-A6677234096A}" presName="connTx" presStyleLbl="parChTrans1D4" presStyleIdx="6" presStyleCnt="21"/>
      <dgm:spPr/>
    </dgm:pt>
    <dgm:pt modelId="{195BD598-31BF-524F-B0B5-201AC43CA2AD}" type="pres">
      <dgm:prSet presAssocID="{15060ED1-A06D-1242-BCCC-4D284EBF8E2D}" presName="root2" presStyleCnt="0"/>
      <dgm:spPr/>
    </dgm:pt>
    <dgm:pt modelId="{62DA0C05-74C2-0744-99BD-B0B5681A7CEF}" type="pres">
      <dgm:prSet presAssocID="{15060ED1-A06D-1242-BCCC-4D284EBF8E2D}" presName="LevelTwoTextNode" presStyleLbl="node4" presStyleIdx="6" presStyleCnt="21" custScaleX="359766" custLinFactX="54275" custLinFactNeighborX="100000">
        <dgm:presLayoutVars>
          <dgm:chPref val="3"/>
        </dgm:presLayoutVars>
      </dgm:prSet>
      <dgm:spPr/>
    </dgm:pt>
    <dgm:pt modelId="{46E38490-6C25-A54E-803F-E3B5E2959BA8}" type="pres">
      <dgm:prSet presAssocID="{15060ED1-A06D-1242-BCCC-4D284EBF8E2D}" presName="level3hierChild" presStyleCnt="0"/>
      <dgm:spPr/>
    </dgm:pt>
    <dgm:pt modelId="{B11B7F89-83FC-9443-B255-D4830C211FB1}" type="pres">
      <dgm:prSet presAssocID="{9E9B7B14-65B2-F143-9585-A7A8B45FA53C}" presName="conn2-1" presStyleLbl="parChTrans1D2" presStyleIdx="2" presStyleCnt="5"/>
      <dgm:spPr/>
    </dgm:pt>
    <dgm:pt modelId="{0E919AC5-2E9B-B647-A95F-825EA5F24B98}" type="pres">
      <dgm:prSet presAssocID="{9E9B7B14-65B2-F143-9585-A7A8B45FA53C}" presName="connTx" presStyleLbl="parChTrans1D2" presStyleIdx="2" presStyleCnt="5"/>
      <dgm:spPr/>
    </dgm:pt>
    <dgm:pt modelId="{C08B9F7B-470F-9146-862B-227FE8C49E9D}" type="pres">
      <dgm:prSet presAssocID="{8108C1E4-E0EC-8441-9B36-E6C4E984A2E8}" presName="root2" presStyleCnt="0"/>
      <dgm:spPr/>
    </dgm:pt>
    <dgm:pt modelId="{B7E94FAF-0E7B-8F4C-8C86-99D8FA4643DA}" type="pres">
      <dgm:prSet presAssocID="{8108C1E4-E0EC-8441-9B36-E6C4E984A2E8}" presName="LevelTwoTextNode" presStyleLbl="node2" presStyleIdx="2" presStyleCnt="5" custScaleX="179883" custLinFactNeighborX="-45900">
        <dgm:presLayoutVars>
          <dgm:chPref val="3"/>
        </dgm:presLayoutVars>
      </dgm:prSet>
      <dgm:spPr/>
    </dgm:pt>
    <dgm:pt modelId="{519A400A-B6D0-1C44-9A58-301634CB0368}" type="pres">
      <dgm:prSet presAssocID="{8108C1E4-E0EC-8441-9B36-E6C4E984A2E8}" presName="level3hierChild" presStyleCnt="0"/>
      <dgm:spPr/>
    </dgm:pt>
    <dgm:pt modelId="{8EDF4513-3C57-294E-B2EC-455C7F69DC67}" type="pres">
      <dgm:prSet presAssocID="{9B395631-922C-2740-A776-FD07D7197D9D}" presName="conn2-1" presStyleLbl="parChTrans1D3" presStyleIdx="3" presStyleCnt="10"/>
      <dgm:spPr/>
    </dgm:pt>
    <dgm:pt modelId="{0805B363-F903-2949-A09E-48B65C9BACBC}" type="pres">
      <dgm:prSet presAssocID="{9B395631-922C-2740-A776-FD07D7197D9D}" presName="connTx" presStyleLbl="parChTrans1D3" presStyleIdx="3" presStyleCnt="10"/>
      <dgm:spPr/>
    </dgm:pt>
    <dgm:pt modelId="{855614F3-6CE8-A844-B5E2-D7914F6DC81D}" type="pres">
      <dgm:prSet presAssocID="{6948207E-F345-894B-9E3C-8B206EB0CFEE}" presName="root2" presStyleCnt="0"/>
      <dgm:spPr/>
    </dgm:pt>
    <dgm:pt modelId="{10CA3ACD-11B7-E148-8F3A-63392C349A58}" type="pres">
      <dgm:prSet presAssocID="{6948207E-F345-894B-9E3C-8B206EB0CFEE}" presName="LevelTwoTextNode" presStyleLbl="node3" presStyleIdx="3" presStyleCnt="10" custScaleX="232790" custScaleY="100771" custLinFactNeighborX="24357">
        <dgm:presLayoutVars>
          <dgm:chPref val="3"/>
        </dgm:presLayoutVars>
      </dgm:prSet>
      <dgm:spPr/>
    </dgm:pt>
    <dgm:pt modelId="{D9EE3989-919B-014D-8F7D-D4DA600D449A}" type="pres">
      <dgm:prSet presAssocID="{6948207E-F345-894B-9E3C-8B206EB0CFEE}" presName="level3hierChild" presStyleCnt="0"/>
      <dgm:spPr/>
    </dgm:pt>
    <dgm:pt modelId="{A920FD7B-AC18-044A-A3D6-61782CF74FE1}" type="pres">
      <dgm:prSet presAssocID="{6A4F02C6-CD36-A349-B2EC-226075307E1D}" presName="conn2-1" presStyleLbl="parChTrans1D4" presStyleIdx="7" presStyleCnt="21"/>
      <dgm:spPr/>
    </dgm:pt>
    <dgm:pt modelId="{91FFF348-94CE-4142-875D-C527BEF9F7D7}" type="pres">
      <dgm:prSet presAssocID="{6A4F02C6-CD36-A349-B2EC-226075307E1D}" presName="connTx" presStyleLbl="parChTrans1D4" presStyleIdx="7" presStyleCnt="21"/>
      <dgm:spPr/>
    </dgm:pt>
    <dgm:pt modelId="{A6BD8825-C4D9-6742-ACD1-AEC72B1CB9A8}" type="pres">
      <dgm:prSet presAssocID="{32BD296C-E9B2-3148-986A-0AC11E607CD8}" presName="root2" presStyleCnt="0"/>
      <dgm:spPr/>
    </dgm:pt>
    <dgm:pt modelId="{6019677F-73A8-F040-9266-A25BB56C2D0D}" type="pres">
      <dgm:prSet presAssocID="{32BD296C-E9B2-3148-986A-0AC11E607CD8}" presName="LevelTwoTextNode" presStyleLbl="node4" presStyleIdx="7" presStyleCnt="21" custScaleX="359766" custLinFactX="54275" custLinFactNeighborX="100000">
        <dgm:presLayoutVars>
          <dgm:chPref val="3"/>
        </dgm:presLayoutVars>
      </dgm:prSet>
      <dgm:spPr/>
    </dgm:pt>
    <dgm:pt modelId="{C151B1DF-70B6-F748-8BF8-BD982EB367CC}" type="pres">
      <dgm:prSet presAssocID="{32BD296C-E9B2-3148-986A-0AC11E607CD8}" presName="level3hierChild" presStyleCnt="0"/>
      <dgm:spPr/>
    </dgm:pt>
    <dgm:pt modelId="{A2CCF563-304F-8C41-9694-9FD5571F13CD}" type="pres">
      <dgm:prSet presAssocID="{B6F52DB3-0F1A-DE47-8275-DAFBF524C7F0}" presName="conn2-1" presStyleLbl="parChTrans1D4" presStyleIdx="8" presStyleCnt="21"/>
      <dgm:spPr/>
    </dgm:pt>
    <dgm:pt modelId="{D8ECE8BC-EA07-2749-A0DE-46136DD37F94}" type="pres">
      <dgm:prSet presAssocID="{B6F52DB3-0F1A-DE47-8275-DAFBF524C7F0}" presName="connTx" presStyleLbl="parChTrans1D4" presStyleIdx="8" presStyleCnt="21"/>
      <dgm:spPr/>
    </dgm:pt>
    <dgm:pt modelId="{10C2286B-5787-464D-8B5B-E4501045A4A7}" type="pres">
      <dgm:prSet presAssocID="{F0535382-DCC3-CA44-9D9E-ECB4DEE2CB4F}" presName="root2" presStyleCnt="0"/>
      <dgm:spPr/>
    </dgm:pt>
    <dgm:pt modelId="{EC6F51C3-2EEC-1C4F-BF17-2EA1246D77A7}" type="pres">
      <dgm:prSet presAssocID="{F0535382-DCC3-CA44-9D9E-ECB4DEE2CB4F}" presName="LevelTwoTextNode" presStyleLbl="node4" presStyleIdx="8" presStyleCnt="21" custScaleX="359766" custLinFactX="54275" custLinFactNeighborX="100000">
        <dgm:presLayoutVars>
          <dgm:chPref val="3"/>
        </dgm:presLayoutVars>
      </dgm:prSet>
      <dgm:spPr/>
    </dgm:pt>
    <dgm:pt modelId="{51744C2E-288F-BC4A-99A0-46E86A19D5B7}" type="pres">
      <dgm:prSet presAssocID="{F0535382-DCC3-CA44-9D9E-ECB4DEE2CB4F}" presName="level3hierChild" presStyleCnt="0"/>
      <dgm:spPr/>
    </dgm:pt>
    <dgm:pt modelId="{420DD662-9DF9-064F-8B8B-F16A914CFFB1}" type="pres">
      <dgm:prSet presAssocID="{29C7E282-DD8B-E04D-9027-3A2A37E55163}" presName="conn2-1" presStyleLbl="parChTrans1D4" presStyleIdx="9" presStyleCnt="21"/>
      <dgm:spPr/>
    </dgm:pt>
    <dgm:pt modelId="{7D83EE28-AF70-D64A-AA73-B0157F189AB4}" type="pres">
      <dgm:prSet presAssocID="{29C7E282-DD8B-E04D-9027-3A2A37E55163}" presName="connTx" presStyleLbl="parChTrans1D4" presStyleIdx="9" presStyleCnt="21"/>
      <dgm:spPr/>
    </dgm:pt>
    <dgm:pt modelId="{7E19582D-2700-4A4B-955D-CF095895D94C}" type="pres">
      <dgm:prSet presAssocID="{53ECC683-134A-484C-B74D-4259E3F86C60}" presName="root2" presStyleCnt="0"/>
      <dgm:spPr/>
    </dgm:pt>
    <dgm:pt modelId="{3C04DE0D-1947-D140-A4E3-BD2192F0240A}" type="pres">
      <dgm:prSet presAssocID="{53ECC683-134A-484C-B74D-4259E3F86C60}" presName="LevelTwoTextNode" presStyleLbl="node4" presStyleIdx="9" presStyleCnt="21" custScaleX="359766" custLinFactX="54275" custLinFactNeighborX="100000">
        <dgm:presLayoutVars>
          <dgm:chPref val="3"/>
        </dgm:presLayoutVars>
      </dgm:prSet>
      <dgm:spPr/>
    </dgm:pt>
    <dgm:pt modelId="{CE335951-5BA8-CA45-9E83-EEDAD24F4CE1}" type="pres">
      <dgm:prSet presAssocID="{53ECC683-134A-484C-B74D-4259E3F86C60}" presName="level3hierChild" presStyleCnt="0"/>
      <dgm:spPr/>
    </dgm:pt>
    <dgm:pt modelId="{091FDCA8-4C0A-0A47-BC08-578D2646356A}" type="pres">
      <dgm:prSet presAssocID="{3C9F234B-5D95-484B-8BAC-7870E79E3DA0}" presName="conn2-1" presStyleLbl="parChTrans1D2" presStyleIdx="3" presStyleCnt="5"/>
      <dgm:spPr/>
    </dgm:pt>
    <dgm:pt modelId="{BD448DB8-8D67-F34D-84A8-A0631769EAAB}" type="pres">
      <dgm:prSet presAssocID="{3C9F234B-5D95-484B-8BAC-7870E79E3DA0}" presName="connTx" presStyleLbl="parChTrans1D2" presStyleIdx="3" presStyleCnt="5"/>
      <dgm:spPr/>
    </dgm:pt>
    <dgm:pt modelId="{5CD4CE27-A032-8B4E-AC15-CDE730AC058D}" type="pres">
      <dgm:prSet presAssocID="{13A773E7-07BD-9F47-B457-93CCEDF968BA}" presName="root2" presStyleCnt="0"/>
      <dgm:spPr/>
    </dgm:pt>
    <dgm:pt modelId="{269DA89D-94C2-7847-8795-BB1DF1769C7A}" type="pres">
      <dgm:prSet presAssocID="{13A773E7-07BD-9F47-B457-93CCEDF968BA}" presName="LevelTwoTextNode" presStyleLbl="node2" presStyleIdx="3" presStyleCnt="5" custScaleX="179883" custLinFactNeighborX="-45900">
        <dgm:presLayoutVars>
          <dgm:chPref val="3"/>
        </dgm:presLayoutVars>
      </dgm:prSet>
      <dgm:spPr/>
    </dgm:pt>
    <dgm:pt modelId="{C91BD3DF-CCA3-0A45-92B2-36893AE365EF}" type="pres">
      <dgm:prSet presAssocID="{13A773E7-07BD-9F47-B457-93CCEDF968BA}" presName="level3hierChild" presStyleCnt="0"/>
      <dgm:spPr/>
    </dgm:pt>
    <dgm:pt modelId="{C5F5D75C-D34F-8049-82A4-C11E0AD94C8D}" type="pres">
      <dgm:prSet presAssocID="{0FF64F7F-EBC4-2A4C-80D9-81207A8A04D0}" presName="conn2-1" presStyleLbl="parChTrans1D3" presStyleIdx="4" presStyleCnt="10"/>
      <dgm:spPr/>
    </dgm:pt>
    <dgm:pt modelId="{E5A263BE-41F6-4F46-97E4-A8262DFDBF22}" type="pres">
      <dgm:prSet presAssocID="{0FF64F7F-EBC4-2A4C-80D9-81207A8A04D0}" presName="connTx" presStyleLbl="parChTrans1D3" presStyleIdx="4" presStyleCnt="10"/>
      <dgm:spPr/>
    </dgm:pt>
    <dgm:pt modelId="{C1832323-E079-FE4B-8A5D-1C862721AB2E}" type="pres">
      <dgm:prSet presAssocID="{9F9A8A3E-C7B2-9B4D-87EE-0D95A330EF1B}" presName="root2" presStyleCnt="0"/>
      <dgm:spPr/>
    </dgm:pt>
    <dgm:pt modelId="{AD2BC306-5A27-6D48-A57E-10BEE70B90AA}" type="pres">
      <dgm:prSet presAssocID="{9F9A8A3E-C7B2-9B4D-87EE-0D95A330EF1B}" presName="LevelTwoTextNode" presStyleLbl="node3" presStyleIdx="4" presStyleCnt="10" custScaleX="232790" custScaleY="100771" custLinFactNeighborX="24357">
        <dgm:presLayoutVars>
          <dgm:chPref val="3"/>
        </dgm:presLayoutVars>
      </dgm:prSet>
      <dgm:spPr/>
    </dgm:pt>
    <dgm:pt modelId="{0448B654-6738-A640-9579-D9356117EC86}" type="pres">
      <dgm:prSet presAssocID="{9F9A8A3E-C7B2-9B4D-87EE-0D95A330EF1B}" presName="level3hierChild" presStyleCnt="0"/>
      <dgm:spPr/>
    </dgm:pt>
    <dgm:pt modelId="{C859CFB7-183E-8A40-B9DC-CC932CE32BF7}" type="pres">
      <dgm:prSet presAssocID="{E9F0F497-5BC7-E746-AC7D-FDAAD7240002}" presName="conn2-1" presStyleLbl="parChTrans1D4" presStyleIdx="10" presStyleCnt="21"/>
      <dgm:spPr/>
    </dgm:pt>
    <dgm:pt modelId="{EBF931F2-4E2C-EE4F-84CA-6BD7AEDCC000}" type="pres">
      <dgm:prSet presAssocID="{E9F0F497-5BC7-E746-AC7D-FDAAD7240002}" presName="connTx" presStyleLbl="parChTrans1D4" presStyleIdx="10" presStyleCnt="21"/>
      <dgm:spPr/>
    </dgm:pt>
    <dgm:pt modelId="{EE92AE58-8C3D-2447-BFE6-82FAFC0A86D6}" type="pres">
      <dgm:prSet presAssocID="{1B4C6871-7E14-8144-BF3B-A2A078695B5C}" presName="root2" presStyleCnt="0"/>
      <dgm:spPr/>
    </dgm:pt>
    <dgm:pt modelId="{22C7685E-E374-F848-A69A-EA17EA4D89E4}" type="pres">
      <dgm:prSet presAssocID="{1B4C6871-7E14-8144-BF3B-A2A078695B5C}" presName="LevelTwoTextNode" presStyleLbl="node4" presStyleIdx="10" presStyleCnt="21" custScaleX="359766" custLinFactX="54275" custLinFactNeighborX="100000">
        <dgm:presLayoutVars>
          <dgm:chPref val="3"/>
        </dgm:presLayoutVars>
      </dgm:prSet>
      <dgm:spPr/>
    </dgm:pt>
    <dgm:pt modelId="{FC1C716E-7647-EA48-AB1E-34869C5ECE6D}" type="pres">
      <dgm:prSet presAssocID="{1B4C6871-7E14-8144-BF3B-A2A078695B5C}" presName="level3hierChild" presStyleCnt="0"/>
      <dgm:spPr/>
    </dgm:pt>
    <dgm:pt modelId="{FDAFF1FC-D8BC-5F4C-889B-6B775BABBC78}" type="pres">
      <dgm:prSet presAssocID="{DE03AC79-22AF-5044-B57E-923B1B46375A}" presName="conn2-1" presStyleLbl="parChTrans1D4" presStyleIdx="11" presStyleCnt="21"/>
      <dgm:spPr/>
    </dgm:pt>
    <dgm:pt modelId="{C3309BE6-EA12-4A4A-AC94-D2D7E67422BD}" type="pres">
      <dgm:prSet presAssocID="{DE03AC79-22AF-5044-B57E-923B1B46375A}" presName="connTx" presStyleLbl="parChTrans1D4" presStyleIdx="11" presStyleCnt="21"/>
      <dgm:spPr/>
    </dgm:pt>
    <dgm:pt modelId="{D009BD3B-C4EB-B647-957D-14E07F1F8104}" type="pres">
      <dgm:prSet presAssocID="{314EB1B5-53D8-4348-9235-47370773B7D9}" presName="root2" presStyleCnt="0"/>
      <dgm:spPr/>
    </dgm:pt>
    <dgm:pt modelId="{D7BE1B0F-F10C-1346-BD53-CAEA980D1CFD}" type="pres">
      <dgm:prSet presAssocID="{314EB1B5-53D8-4348-9235-47370773B7D9}" presName="LevelTwoTextNode" presStyleLbl="node4" presStyleIdx="11" presStyleCnt="21" custScaleX="359766" custLinFactX="54275" custLinFactNeighborX="100000">
        <dgm:presLayoutVars>
          <dgm:chPref val="3"/>
        </dgm:presLayoutVars>
      </dgm:prSet>
      <dgm:spPr/>
    </dgm:pt>
    <dgm:pt modelId="{81AEA113-0F72-A24E-B9C4-B4898CD12523}" type="pres">
      <dgm:prSet presAssocID="{314EB1B5-53D8-4348-9235-47370773B7D9}" presName="level3hierChild" presStyleCnt="0"/>
      <dgm:spPr/>
    </dgm:pt>
    <dgm:pt modelId="{A2B19397-081C-CA4D-975B-2F935BCFDBBC}" type="pres">
      <dgm:prSet presAssocID="{7E1865C7-56D3-1841-B059-31D67D052FF0}" presName="conn2-1" presStyleLbl="parChTrans1D4" presStyleIdx="12" presStyleCnt="21"/>
      <dgm:spPr/>
    </dgm:pt>
    <dgm:pt modelId="{5C98719B-4068-514A-8BAC-B7DC24344E57}" type="pres">
      <dgm:prSet presAssocID="{7E1865C7-56D3-1841-B059-31D67D052FF0}" presName="connTx" presStyleLbl="parChTrans1D4" presStyleIdx="12" presStyleCnt="21"/>
      <dgm:spPr/>
    </dgm:pt>
    <dgm:pt modelId="{3D925080-7143-E148-A5FA-076C8866770D}" type="pres">
      <dgm:prSet presAssocID="{9AA4F010-B5CB-D64A-966A-6E5EC97A2950}" presName="root2" presStyleCnt="0"/>
      <dgm:spPr/>
    </dgm:pt>
    <dgm:pt modelId="{FA0C846A-179F-A044-9267-F68179E2BFFE}" type="pres">
      <dgm:prSet presAssocID="{9AA4F010-B5CB-D64A-966A-6E5EC97A2950}" presName="LevelTwoTextNode" presStyleLbl="node4" presStyleIdx="12" presStyleCnt="21" custScaleX="359766" custLinFactX="54275" custLinFactNeighborX="100000">
        <dgm:presLayoutVars>
          <dgm:chPref val="3"/>
        </dgm:presLayoutVars>
      </dgm:prSet>
      <dgm:spPr/>
    </dgm:pt>
    <dgm:pt modelId="{8AC2FA4A-752A-754A-B46A-5653C7C36818}" type="pres">
      <dgm:prSet presAssocID="{9AA4F010-B5CB-D64A-966A-6E5EC97A2950}" presName="level3hierChild" presStyleCnt="0"/>
      <dgm:spPr/>
    </dgm:pt>
    <dgm:pt modelId="{A467F33A-0C23-6947-B7E0-A9CB07550C89}" type="pres">
      <dgm:prSet presAssocID="{037C5046-497D-A748-ABF6-41BDDAC8F506}" presName="conn2-1" presStyleLbl="parChTrans1D4" presStyleIdx="13" presStyleCnt="21"/>
      <dgm:spPr/>
    </dgm:pt>
    <dgm:pt modelId="{589B62E4-1F4A-DE4C-AC31-4AB58E9698D0}" type="pres">
      <dgm:prSet presAssocID="{037C5046-497D-A748-ABF6-41BDDAC8F506}" presName="connTx" presStyleLbl="parChTrans1D4" presStyleIdx="13" presStyleCnt="21"/>
      <dgm:spPr/>
    </dgm:pt>
    <dgm:pt modelId="{FC19F2CE-4C15-EB48-9E4A-C6BB5EAE2A3F}" type="pres">
      <dgm:prSet presAssocID="{753A0EAC-62E1-8E43-89C8-D553A5A705C4}" presName="root2" presStyleCnt="0"/>
      <dgm:spPr/>
    </dgm:pt>
    <dgm:pt modelId="{F6823B06-7555-7A4D-A7AF-41A385E57AEE}" type="pres">
      <dgm:prSet presAssocID="{753A0EAC-62E1-8E43-89C8-D553A5A705C4}" presName="LevelTwoTextNode" presStyleLbl="node4" presStyleIdx="13" presStyleCnt="21" custScaleX="359766" custLinFactX="54275" custLinFactNeighborX="100000">
        <dgm:presLayoutVars>
          <dgm:chPref val="3"/>
        </dgm:presLayoutVars>
      </dgm:prSet>
      <dgm:spPr/>
    </dgm:pt>
    <dgm:pt modelId="{26A7F48D-B453-0140-9513-68F1EC42805B}" type="pres">
      <dgm:prSet presAssocID="{753A0EAC-62E1-8E43-89C8-D553A5A705C4}" presName="level3hierChild" presStyleCnt="0"/>
      <dgm:spPr/>
    </dgm:pt>
    <dgm:pt modelId="{3B33B1BC-11A6-FD48-912D-F0C566A8C0DA}" type="pres">
      <dgm:prSet presAssocID="{5772B648-F19E-0E48-953E-FFF850FF3A32}" presName="conn2-1" presStyleLbl="parChTrans1D4" presStyleIdx="14" presStyleCnt="21"/>
      <dgm:spPr/>
    </dgm:pt>
    <dgm:pt modelId="{12D8E16D-C1CA-6A4E-B5FB-F2DE7B9AC9B6}" type="pres">
      <dgm:prSet presAssocID="{5772B648-F19E-0E48-953E-FFF850FF3A32}" presName="connTx" presStyleLbl="parChTrans1D4" presStyleIdx="14" presStyleCnt="21"/>
      <dgm:spPr/>
    </dgm:pt>
    <dgm:pt modelId="{583A8C78-7F73-D447-8C57-0A66A746C508}" type="pres">
      <dgm:prSet presAssocID="{7C1922B8-F321-0840-915F-6DBAD637DB3C}" presName="root2" presStyleCnt="0"/>
      <dgm:spPr/>
    </dgm:pt>
    <dgm:pt modelId="{7367881F-BA8F-584C-820C-5EAB4151D935}" type="pres">
      <dgm:prSet presAssocID="{7C1922B8-F321-0840-915F-6DBAD637DB3C}" presName="LevelTwoTextNode" presStyleLbl="node4" presStyleIdx="14" presStyleCnt="21" custScaleX="359766" custLinFactX="54275" custLinFactNeighborX="100000">
        <dgm:presLayoutVars>
          <dgm:chPref val="3"/>
        </dgm:presLayoutVars>
      </dgm:prSet>
      <dgm:spPr/>
    </dgm:pt>
    <dgm:pt modelId="{956EDE90-508E-124C-BC2A-8208E923A15C}" type="pres">
      <dgm:prSet presAssocID="{7C1922B8-F321-0840-915F-6DBAD637DB3C}" presName="level3hierChild" presStyleCnt="0"/>
      <dgm:spPr/>
    </dgm:pt>
    <dgm:pt modelId="{06CA2CA9-8CDC-344C-B19A-514FB36F42F5}" type="pres">
      <dgm:prSet presAssocID="{DFB3BF5E-F5C2-5540-80FB-F92F93C1B87D}" presName="conn2-1" presStyleLbl="parChTrans1D3" presStyleIdx="5" presStyleCnt="10"/>
      <dgm:spPr/>
    </dgm:pt>
    <dgm:pt modelId="{0A1F7572-FAB0-074F-B7B6-B9B588F960A1}" type="pres">
      <dgm:prSet presAssocID="{DFB3BF5E-F5C2-5540-80FB-F92F93C1B87D}" presName="connTx" presStyleLbl="parChTrans1D3" presStyleIdx="5" presStyleCnt="10"/>
      <dgm:spPr/>
    </dgm:pt>
    <dgm:pt modelId="{FF4E377D-B00D-6C41-9687-38488693A075}" type="pres">
      <dgm:prSet presAssocID="{3F9EE9FC-EFF2-AC4A-9A46-75A02F48B467}" presName="root2" presStyleCnt="0"/>
      <dgm:spPr/>
    </dgm:pt>
    <dgm:pt modelId="{5C0B4ED4-46A0-8A4D-95B5-B6953D602E71}" type="pres">
      <dgm:prSet presAssocID="{3F9EE9FC-EFF2-AC4A-9A46-75A02F48B467}" presName="LevelTwoTextNode" presStyleLbl="node3" presStyleIdx="5" presStyleCnt="10" custScaleX="232790" custScaleY="100771" custLinFactNeighborX="24357">
        <dgm:presLayoutVars>
          <dgm:chPref val="3"/>
        </dgm:presLayoutVars>
      </dgm:prSet>
      <dgm:spPr/>
    </dgm:pt>
    <dgm:pt modelId="{AF91ED1F-1245-E943-8045-D4A0919DF139}" type="pres">
      <dgm:prSet presAssocID="{3F9EE9FC-EFF2-AC4A-9A46-75A02F48B467}" presName="level3hierChild" presStyleCnt="0"/>
      <dgm:spPr/>
    </dgm:pt>
    <dgm:pt modelId="{39108512-E455-5C46-9A9E-E8777C3555B8}" type="pres">
      <dgm:prSet presAssocID="{8D833E4E-27D1-4A45-B5FC-D4C61854EF1A}" presName="conn2-1" presStyleLbl="parChTrans1D4" presStyleIdx="15" presStyleCnt="21"/>
      <dgm:spPr/>
    </dgm:pt>
    <dgm:pt modelId="{04B0FE9C-7E80-F744-91BF-F9B79C4AD252}" type="pres">
      <dgm:prSet presAssocID="{8D833E4E-27D1-4A45-B5FC-D4C61854EF1A}" presName="connTx" presStyleLbl="parChTrans1D4" presStyleIdx="15" presStyleCnt="21"/>
      <dgm:spPr/>
    </dgm:pt>
    <dgm:pt modelId="{CFF148A6-D832-A040-90FC-B648A8ECF1AC}" type="pres">
      <dgm:prSet presAssocID="{398FD0DE-5E1F-B34A-BC51-ADEFA21C3FE9}" presName="root2" presStyleCnt="0"/>
      <dgm:spPr/>
    </dgm:pt>
    <dgm:pt modelId="{2A347076-3645-B249-B0CB-AEF1EC2B7ECB}" type="pres">
      <dgm:prSet presAssocID="{398FD0DE-5E1F-B34A-BC51-ADEFA21C3FE9}" presName="LevelTwoTextNode" presStyleLbl="node4" presStyleIdx="15" presStyleCnt="21" custScaleX="359766" custLinFactX="54275" custLinFactNeighborX="100000">
        <dgm:presLayoutVars>
          <dgm:chPref val="3"/>
        </dgm:presLayoutVars>
      </dgm:prSet>
      <dgm:spPr/>
    </dgm:pt>
    <dgm:pt modelId="{B8B16FBD-222D-874C-89F7-D7B666752010}" type="pres">
      <dgm:prSet presAssocID="{398FD0DE-5E1F-B34A-BC51-ADEFA21C3FE9}" presName="level3hierChild" presStyleCnt="0"/>
      <dgm:spPr/>
    </dgm:pt>
    <dgm:pt modelId="{E31D1376-F307-C34B-BBDE-4916C9AE0440}" type="pres">
      <dgm:prSet presAssocID="{6CC92E2C-0CA1-8E40-82A3-11DBDB933FBA}" presName="conn2-1" presStyleLbl="parChTrans1D2" presStyleIdx="4" presStyleCnt="5"/>
      <dgm:spPr/>
    </dgm:pt>
    <dgm:pt modelId="{F21D476B-50E8-B147-A82E-263BF3C03A86}" type="pres">
      <dgm:prSet presAssocID="{6CC92E2C-0CA1-8E40-82A3-11DBDB933FBA}" presName="connTx" presStyleLbl="parChTrans1D2" presStyleIdx="4" presStyleCnt="5"/>
      <dgm:spPr/>
    </dgm:pt>
    <dgm:pt modelId="{DB104244-9513-A241-8256-75303452723D}" type="pres">
      <dgm:prSet presAssocID="{AE44E3FB-1E70-8A49-9017-E867EB679F49}" presName="root2" presStyleCnt="0"/>
      <dgm:spPr/>
    </dgm:pt>
    <dgm:pt modelId="{1C2E7D06-3C21-B64C-AC9A-2CDFED74DCAF}" type="pres">
      <dgm:prSet presAssocID="{AE44E3FB-1E70-8A49-9017-E867EB679F49}" presName="LevelTwoTextNode" presStyleLbl="node2" presStyleIdx="4" presStyleCnt="5" custScaleX="179883" custLinFactNeighborX="-45900">
        <dgm:presLayoutVars>
          <dgm:chPref val="3"/>
        </dgm:presLayoutVars>
      </dgm:prSet>
      <dgm:spPr/>
    </dgm:pt>
    <dgm:pt modelId="{D6D04A6B-7ABB-4945-8D31-56550D811172}" type="pres">
      <dgm:prSet presAssocID="{AE44E3FB-1E70-8A49-9017-E867EB679F49}" presName="level3hierChild" presStyleCnt="0"/>
      <dgm:spPr/>
    </dgm:pt>
    <dgm:pt modelId="{BBA1334E-1C8B-A844-A8FC-117CDF7EC7A6}" type="pres">
      <dgm:prSet presAssocID="{3C5D3C64-6E53-BB44-B510-23C78C72F5E8}" presName="conn2-1" presStyleLbl="parChTrans1D3" presStyleIdx="6" presStyleCnt="10"/>
      <dgm:spPr/>
    </dgm:pt>
    <dgm:pt modelId="{6E6DCC7A-CE9C-0940-AF3C-D7FFC78DF5DD}" type="pres">
      <dgm:prSet presAssocID="{3C5D3C64-6E53-BB44-B510-23C78C72F5E8}" presName="connTx" presStyleLbl="parChTrans1D3" presStyleIdx="6" presStyleCnt="10"/>
      <dgm:spPr/>
    </dgm:pt>
    <dgm:pt modelId="{C809D2A4-C2D8-354B-AB0F-AE613F567693}" type="pres">
      <dgm:prSet presAssocID="{7A29BC91-8D83-EF49-89A3-06FEE013C3F5}" presName="root2" presStyleCnt="0"/>
      <dgm:spPr/>
    </dgm:pt>
    <dgm:pt modelId="{96922763-69DF-1846-B66F-8794D9338058}" type="pres">
      <dgm:prSet presAssocID="{7A29BC91-8D83-EF49-89A3-06FEE013C3F5}" presName="LevelTwoTextNode" presStyleLbl="node3" presStyleIdx="6" presStyleCnt="10" custScaleX="232790" custScaleY="100771" custLinFactNeighborX="24357">
        <dgm:presLayoutVars>
          <dgm:chPref val="3"/>
        </dgm:presLayoutVars>
      </dgm:prSet>
      <dgm:spPr/>
    </dgm:pt>
    <dgm:pt modelId="{00127AAD-FB7F-4C47-A84B-8015A2840B7E}" type="pres">
      <dgm:prSet presAssocID="{7A29BC91-8D83-EF49-89A3-06FEE013C3F5}" presName="level3hierChild" presStyleCnt="0"/>
      <dgm:spPr/>
    </dgm:pt>
    <dgm:pt modelId="{E8A27F1A-DC28-DC41-9D64-B25ECC6D3832}" type="pres">
      <dgm:prSet presAssocID="{C75E45D6-F912-3F45-851F-C8406A2E1AC8}" presName="conn2-1" presStyleLbl="parChTrans1D4" presStyleIdx="16" presStyleCnt="21"/>
      <dgm:spPr/>
    </dgm:pt>
    <dgm:pt modelId="{73F080B6-1529-CF41-B0AD-8A4D52DE993F}" type="pres">
      <dgm:prSet presAssocID="{C75E45D6-F912-3F45-851F-C8406A2E1AC8}" presName="connTx" presStyleLbl="parChTrans1D4" presStyleIdx="16" presStyleCnt="21"/>
      <dgm:spPr/>
    </dgm:pt>
    <dgm:pt modelId="{500001F3-56A1-DE43-8F40-6C045038D47F}" type="pres">
      <dgm:prSet presAssocID="{C2ADD274-122A-F648-A0FB-4AA64F288496}" presName="root2" presStyleCnt="0"/>
      <dgm:spPr/>
    </dgm:pt>
    <dgm:pt modelId="{76F09354-E36C-1445-ADF4-1C9372674350}" type="pres">
      <dgm:prSet presAssocID="{C2ADD274-122A-F648-A0FB-4AA64F288496}" presName="LevelTwoTextNode" presStyleLbl="node4" presStyleIdx="16" presStyleCnt="21" custScaleX="359766" custLinFactX="54275" custLinFactNeighborX="100000">
        <dgm:presLayoutVars>
          <dgm:chPref val="3"/>
        </dgm:presLayoutVars>
      </dgm:prSet>
      <dgm:spPr/>
    </dgm:pt>
    <dgm:pt modelId="{55E2425E-5B9E-0F45-973C-68D467892B7B}" type="pres">
      <dgm:prSet presAssocID="{C2ADD274-122A-F648-A0FB-4AA64F288496}" presName="level3hierChild" presStyleCnt="0"/>
      <dgm:spPr/>
    </dgm:pt>
    <dgm:pt modelId="{165BF266-DFE8-2841-86FB-D40EEEC4272A}" type="pres">
      <dgm:prSet presAssocID="{44C70AC0-094E-D944-9F5D-BE53532AE9B6}" presName="conn2-1" presStyleLbl="parChTrans1D3" presStyleIdx="7" presStyleCnt="10"/>
      <dgm:spPr/>
    </dgm:pt>
    <dgm:pt modelId="{D3F02267-949A-724C-9556-EEE82FFF0234}" type="pres">
      <dgm:prSet presAssocID="{44C70AC0-094E-D944-9F5D-BE53532AE9B6}" presName="connTx" presStyleLbl="parChTrans1D3" presStyleIdx="7" presStyleCnt="10"/>
      <dgm:spPr/>
    </dgm:pt>
    <dgm:pt modelId="{1359C96B-9AE6-0D4C-BC4A-799E5D5765FC}" type="pres">
      <dgm:prSet presAssocID="{FF9B1CE3-A1C7-7445-B4BD-34609886B271}" presName="root2" presStyleCnt="0"/>
      <dgm:spPr/>
    </dgm:pt>
    <dgm:pt modelId="{EE175BCD-CDC3-0E41-8692-1566BF847989}" type="pres">
      <dgm:prSet presAssocID="{FF9B1CE3-A1C7-7445-B4BD-34609886B271}" presName="LevelTwoTextNode" presStyleLbl="node3" presStyleIdx="7" presStyleCnt="10" custScaleX="232790" custScaleY="100771" custLinFactNeighborX="24357">
        <dgm:presLayoutVars>
          <dgm:chPref val="3"/>
        </dgm:presLayoutVars>
      </dgm:prSet>
      <dgm:spPr/>
    </dgm:pt>
    <dgm:pt modelId="{FAD1E0CA-5868-2642-AE82-8AC4DB48A5E5}" type="pres">
      <dgm:prSet presAssocID="{FF9B1CE3-A1C7-7445-B4BD-34609886B271}" presName="level3hierChild" presStyleCnt="0"/>
      <dgm:spPr/>
    </dgm:pt>
    <dgm:pt modelId="{34C1806C-3CF8-AE46-96AF-9CACA79F39AA}" type="pres">
      <dgm:prSet presAssocID="{9C556E69-6C8F-A94E-8234-841EC605DAC7}" presName="conn2-1" presStyleLbl="parChTrans1D4" presStyleIdx="17" presStyleCnt="21"/>
      <dgm:spPr/>
    </dgm:pt>
    <dgm:pt modelId="{272489F0-38A6-9F41-AA2A-24D54E3BBEC8}" type="pres">
      <dgm:prSet presAssocID="{9C556E69-6C8F-A94E-8234-841EC605DAC7}" presName="connTx" presStyleLbl="parChTrans1D4" presStyleIdx="17" presStyleCnt="21"/>
      <dgm:spPr/>
    </dgm:pt>
    <dgm:pt modelId="{0633F10E-EAB0-5941-BEA8-CDEB5B793AA1}" type="pres">
      <dgm:prSet presAssocID="{3CDCE3CB-3D59-C247-AD50-269EC52B7F30}" presName="root2" presStyleCnt="0"/>
      <dgm:spPr/>
    </dgm:pt>
    <dgm:pt modelId="{54EDEA33-B0F9-F741-A47F-E6A349A707B3}" type="pres">
      <dgm:prSet presAssocID="{3CDCE3CB-3D59-C247-AD50-269EC52B7F30}" presName="LevelTwoTextNode" presStyleLbl="node4" presStyleIdx="17" presStyleCnt="21" custScaleX="359766" custLinFactX="54275" custLinFactNeighborX="100000">
        <dgm:presLayoutVars>
          <dgm:chPref val="3"/>
        </dgm:presLayoutVars>
      </dgm:prSet>
      <dgm:spPr/>
    </dgm:pt>
    <dgm:pt modelId="{7BACB8F0-797E-E348-BEC5-017C11624A21}" type="pres">
      <dgm:prSet presAssocID="{3CDCE3CB-3D59-C247-AD50-269EC52B7F30}" presName="level3hierChild" presStyleCnt="0"/>
      <dgm:spPr/>
    </dgm:pt>
    <dgm:pt modelId="{4849108D-48E3-C247-95D5-EB65690CCD0C}" type="pres">
      <dgm:prSet presAssocID="{4A8465E3-89B7-184F-9FA7-63F14A9ADBC6}" presName="conn2-1" presStyleLbl="parChTrans1D3" presStyleIdx="8" presStyleCnt="10"/>
      <dgm:spPr/>
    </dgm:pt>
    <dgm:pt modelId="{65EC3717-B0D4-5443-8646-DE936A8540B9}" type="pres">
      <dgm:prSet presAssocID="{4A8465E3-89B7-184F-9FA7-63F14A9ADBC6}" presName="connTx" presStyleLbl="parChTrans1D3" presStyleIdx="8" presStyleCnt="10"/>
      <dgm:spPr/>
    </dgm:pt>
    <dgm:pt modelId="{5473B527-4EA4-0F4D-8598-785A4F798D0C}" type="pres">
      <dgm:prSet presAssocID="{66D49FB7-131C-9F4B-B353-F0FBFA574322}" presName="root2" presStyleCnt="0"/>
      <dgm:spPr/>
    </dgm:pt>
    <dgm:pt modelId="{06356694-4841-C749-9EBE-5B762068F918}" type="pres">
      <dgm:prSet presAssocID="{66D49FB7-131C-9F4B-B353-F0FBFA574322}" presName="LevelTwoTextNode" presStyleLbl="node3" presStyleIdx="8" presStyleCnt="10" custScaleX="232790" custScaleY="100771" custLinFactNeighborX="24357">
        <dgm:presLayoutVars>
          <dgm:chPref val="3"/>
        </dgm:presLayoutVars>
      </dgm:prSet>
      <dgm:spPr/>
    </dgm:pt>
    <dgm:pt modelId="{6714AFE4-0317-5B48-AD68-3DC3A969DCA2}" type="pres">
      <dgm:prSet presAssocID="{66D49FB7-131C-9F4B-B353-F0FBFA574322}" presName="level3hierChild" presStyleCnt="0"/>
      <dgm:spPr/>
    </dgm:pt>
    <dgm:pt modelId="{C3C1E03C-3F10-7A41-9232-2BFAF9BA74AF}" type="pres">
      <dgm:prSet presAssocID="{649473A1-DC55-8A47-8A04-7F3F4A35F5A1}" presName="conn2-1" presStyleLbl="parChTrans1D4" presStyleIdx="18" presStyleCnt="21"/>
      <dgm:spPr/>
    </dgm:pt>
    <dgm:pt modelId="{5EE61EED-2D18-DA47-952C-13D4E59DED88}" type="pres">
      <dgm:prSet presAssocID="{649473A1-DC55-8A47-8A04-7F3F4A35F5A1}" presName="connTx" presStyleLbl="parChTrans1D4" presStyleIdx="18" presStyleCnt="21"/>
      <dgm:spPr/>
    </dgm:pt>
    <dgm:pt modelId="{204A9B91-BD7C-D34E-9EED-DB748725036C}" type="pres">
      <dgm:prSet presAssocID="{8E8ECF26-C345-064B-87BA-8478400524B2}" presName="root2" presStyleCnt="0"/>
      <dgm:spPr/>
    </dgm:pt>
    <dgm:pt modelId="{73E2145B-D4F5-4F48-BB0B-DBBA32A090B9}" type="pres">
      <dgm:prSet presAssocID="{8E8ECF26-C345-064B-87BA-8478400524B2}" presName="LevelTwoTextNode" presStyleLbl="node4" presStyleIdx="18" presStyleCnt="21" custScaleX="359766" custLinFactX="54275" custLinFactNeighborX="100000">
        <dgm:presLayoutVars>
          <dgm:chPref val="3"/>
        </dgm:presLayoutVars>
      </dgm:prSet>
      <dgm:spPr/>
    </dgm:pt>
    <dgm:pt modelId="{6AE4554A-F74E-114D-BE5C-AEFBE3B75E18}" type="pres">
      <dgm:prSet presAssocID="{8E8ECF26-C345-064B-87BA-8478400524B2}" presName="level3hierChild" presStyleCnt="0"/>
      <dgm:spPr/>
    </dgm:pt>
    <dgm:pt modelId="{0F5F8D09-E680-2840-9F11-6CC8FFA6142F}" type="pres">
      <dgm:prSet presAssocID="{FEF8C733-015C-1948-9035-66FD831CB5A0}" presName="conn2-1" presStyleLbl="parChTrans1D4" presStyleIdx="19" presStyleCnt="21"/>
      <dgm:spPr/>
    </dgm:pt>
    <dgm:pt modelId="{3CB9FBDD-F872-8448-A646-1C3957A251CE}" type="pres">
      <dgm:prSet presAssocID="{FEF8C733-015C-1948-9035-66FD831CB5A0}" presName="connTx" presStyleLbl="parChTrans1D4" presStyleIdx="19" presStyleCnt="21"/>
      <dgm:spPr/>
    </dgm:pt>
    <dgm:pt modelId="{7824FB5A-DEAC-E541-83C5-B36BDEAB5B21}" type="pres">
      <dgm:prSet presAssocID="{F1F46217-5A68-5440-9952-DDE63BFD803B}" presName="root2" presStyleCnt="0"/>
      <dgm:spPr/>
    </dgm:pt>
    <dgm:pt modelId="{46CE5EE2-2BFC-4F4B-91E7-F4CA79C7F001}" type="pres">
      <dgm:prSet presAssocID="{F1F46217-5A68-5440-9952-DDE63BFD803B}" presName="LevelTwoTextNode" presStyleLbl="node4" presStyleIdx="19" presStyleCnt="21" custScaleX="359766" custLinFactX="54275" custLinFactNeighborX="100000">
        <dgm:presLayoutVars>
          <dgm:chPref val="3"/>
        </dgm:presLayoutVars>
      </dgm:prSet>
      <dgm:spPr/>
    </dgm:pt>
    <dgm:pt modelId="{CE836E62-14D7-CB47-ADDE-8D0A8DC98ED7}" type="pres">
      <dgm:prSet presAssocID="{F1F46217-5A68-5440-9952-DDE63BFD803B}" presName="level3hierChild" presStyleCnt="0"/>
      <dgm:spPr/>
    </dgm:pt>
    <dgm:pt modelId="{1F666B81-4170-C34B-8CA0-A202A56B6C7D}" type="pres">
      <dgm:prSet presAssocID="{3D3ED180-3173-CE45-BB22-89B1F5C840A1}" presName="conn2-1" presStyleLbl="parChTrans1D3" presStyleIdx="9" presStyleCnt="10"/>
      <dgm:spPr/>
    </dgm:pt>
    <dgm:pt modelId="{0117F4D6-257D-084F-BDF2-D3B448470399}" type="pres">
      <dgm:prSet presAssocID="{3D3ED180-3173-CE45-BB22-89B1F5C840A1}" presName="connTx" presStyleLbl="parChTrans1D3" presStyleIdx="9" presStyleCnt="10"/>
      <dgm:spPr/>
    </dgm:pt>
    <dgm:pt modelId="{44F70302-851F-6345-B7A7-7501812FF252}" type="pres">
      <dgm:prSet presAssocID="{B57A3249-AA05-B745-B000-A58108E09EE7}" presName="root2" presStyleCnt="0"/>
      <dgm:spPr/>
    </dgm:pt>
    <dgm:pt modelId="{0FC44A72-E368-3F4D-9548-F30043ED9394}" type="pres">
      <dgm:prSet presAssocID="{B57A3249-AA05-B745-B000-A58108E09EE7}" presName="LevelTwoTextNode" presStyleLbl="node3" presStyleIdx="9" presStyleCnt="10" custScaleX="232790" custScaleY="100771" custLinFactNeighborX="24357">
        <dgm:presLayoutVars>
          <dgm:chPref val="3"/>
        </dgm:presLayoutVars>
      </dgm:prSet>
      <dgm:spPr/>
    </dgm:pt>
    <dgm:pt modelId="{F5EB1C70-17E0-1446-9EA5-61C183C0DDF5}" type="pres">
      <dgm:prSet presAssocID="{B57A3249-AA05-B745-B000-A58108E09EE7}" presName="level3hierChild" presStyleCnt="0"/>
      <dgm:spPr/>
    </dgm:pt>
    <dgm:pt modelId="{CAAF115A-4A23-7E4B-8547-BC2554A1A05F}" type="pres">
      <dgm:prSet presAssocID="{05D2DAC3-145F-5348-9582-A226A80428F9}" presName="conn2-1" presStyleLbl="parChTrans1D4" presStyleIdx="20" presStyleCnt="21"/>
      <dgm:spPr/>
    </dgm:pt>
    <dgm:pt modelId="{47DB670D-E1D8-5640-9070-F28D1D9E135B}" type="pres">
      <dgm:prSet presAssocID="{05D2DAC3-145F-5348-9582-A226A80428F9}" presName="connTx" presStyleLbl="parChTrans1D4" presStyleIdx="20" presStyleCnt="21"/>
      <dgm:spPr/>
    </dgm:pt>
    <dgm:pt modelId="{1F68839D-FE10-8D47-90C4-99FFCC4B78C9}" type="pres">
      <dgm:prSet presAssocID="{087E457A-84DB-8748-9E94-69D5D1497AF7}" presName="root2" presStyleCnt="0"/>
      <dgm:spPr/>
    </dgm:pt>
    <dgm:pt modelId="{C50CCF1F-F331-424C-980F-6FF08DE8658B}" type="pres">
      <dgm:prSet presAssocID="{087E457A-84DB-8748-9E94-69D5D1497AF7}" presName="LevelTwoTextNode" presStyleLbl="node4" presStyleIdx="20" presStyleCnt="21" custScaleX="359766" custLinFactX="54275" custLinFactNeighborX="100000">
        <dgm:presLayoutVars>
          <dgm:chPref val="3"/>
        </dgm:presLayoutVars>
      </dgm:prSet>
      <dgm:spPr/>
    </dgm:pt>
    <dgm:pt modelId="{63B87787-28D0-4145-943F-B53831887F26}" type="pres">
      <dgm:prSet presAssocID="{087E457A-84DB-8748-9E94-69D5D1497AF7}" presName="level3hierChild" presStyleCnt="0"/>
      <dgm:spPr/>
    </dgm:pt>
  </dgm:ptLst>
  <dgm:cxnLst>
    <dgm:cxn modelId="{0CFA4101-30DB-0348-9A9A-9CE9FDB24F5E}" srcId="{BCB915CB-CDC2-5F45-A454-FCF426574E65}" destId="{F1A94ED4-2B36-ED40-A3F7-076BA37121FA}" srcOrd="1" destOrd="0" parTransId="{8F481930-62C5-A343-9D50-AD9E9AC08967}" sibTransId="{DF820FE1-E3BE-BA4E-8B4F-7BDD238C9885}"/>
    <dgm:cxn modelId="{6C945302-8A3F-954E-8EFB-D83BCDE4AB30}" type="presOf" srcId="{6948207E-F345-894B-9E3C-8B206EB0CFEE}" destId="{10CA3ACD-11B7-E148-8F3A-63392C349A58}" srcOrd="0" destOrd="0" presId="urn:microsoft.com/office/officeart/2008/layout/HorizontalMultiLevelHierarchy"/>
    <dgm:cxn modelId="{14998103-A0A0-EA40-9A10-6B1485F7A252}" type="presOf" srcId="{C75E45D6-F912-3F45-851F-C8406A2E1AC8}" destId="{E8A27F1A-DC28-DC41-9D64-B25ECC6D3832}" srcOrd="0" destOrd="0" presId="urn:microsoft.com/office/officeart/2008/layout/HorizontalMultiLevelHierarchy"/>
    <dgm:cxn modelId="{EE5F5504-2815-AF4A-90BA-AC9BC04CB072}" type="presOf" srcId="{4A8465E3-89B7-184F-9FA7-63F14A9ADBC6}" destId="{65EC3717-B0D4-5443-8646-DE936A8540B9}" srcOrd="1" destOrd="0" presId="urn:microsoft.com/office/officeart/2008/layout/HorizontalMultiLevelHierarchy"/>
    <dgm:cxn modelId="{1585AC04-B436-C149-BC5E-FD19051E5128}" srcId="{BCB915CB-CDC2-5F45-A454-FCF426574E65}" destId="{948A8EBC-443D-064D-BA59-53B43FD3E281}" srcOrd="0" destOrd="0" parTransId="{C9F6C02C-D5BC-C745-A2AC-ACC70EACAF9B}" sibTransId="{F485B13A-C448-6B40-8ADE-93A72C58D4EC}"/>
    <dgm:cxn modelId="{D6D30E05-5C41-D246-A52E-BBCC9B12A8E9}" type="presOf" srcId="{3D3ED180-3173-CE45-BB22-89B1F5C840A1}" destId="{0117F4D6-257D-084F-BDF2-D3B448470399}" srcOrd="1" destOrd="0" presId="urn:microsoft.com/office/officeart/2008/layout/HorizontalMultiLevelHierarchy"/>
    <dgm:cxn modelId="{065A9407-3F01-804F-97B2-441375AE0114}" srcId="{95A628E9-78DD-3045-A2C0-58FF8D69C5F4}" destId="{5A3F9AB6-6B32-2E4C-93F1-86098C973B0C}" srcOrd="0" destOrd="0" parTransId="{C5357FF4-5412-7246-8841-7DEA2A74546C}" sibTransId="{2A5B6B9F-4D7F-6C46-9615-552345AD73F2}"/>
    <dgm:cxn modelId="{6F168A0A-238A-FE42-9F63-52EEE2F0EB90}" type="presOf" srcId="{6A4F02C6-CD36-A349-B2EC-226075307E1D}" destId="{A920FD7B-AC18-044A-A3D6-61782CF74FE1}" srcOrd="0" destOrd="0" presId="urn:microsoft.com/office/officeart/2008/layout/HorizontalMultiLevelHierarchy"/>
    <dgm:cxn modelId="{42FBEF0A-9B70-5540-9519-3057137F7D51}" type="presOf" srcId="{3D3ED180-3173-CE45-BB22-89B1F5C840A1}" destId="{1F666B81-4170-C34B-8CA0-A202A56B6C7D}" srcOrd="0" destOrd="0" presId="urn:microsoft.com/office/officeart/2008/layout/HorizontalMultiLevelHierarchy"/>
    <dgm:cxn modelId="{E4E3430B-6EE2-D340-A126-30A1F51450FB}" type="presOf" srcId="{B57A3249-AA05-B745-B000-A58108E09EE7}" destId="{0FC44A72-E368-3F4D-9548-F30043ED9394}" srcOrd="0" destOrd="0" presId="urn:microsoft.com/office/officeart/2008/layout/HorizontalMultiLevelHierarchy"/>
    <dgm:cxn modelId="{2FFE4B0B-B3BA-BF44-8E67-BCB5D5050157}" type="presOf" srcId="{3C9F234B-5D95-484B-8BAC-7870E79E3DA0}" destId="{091FDCA8-4C0A-0A47-BC08-578D2646356A}" srcOrd="0" destOrd="0" presId="urn:microsoft.com/office/officeart/2008/layout/HorizontalMultiLevelHierarchy"/>
    <dgm:cxn modelId="{FA97F00D-67DB-6D4F-8DEF-CD8CBDBD27B5}" srcId="{A50FA5DC-81E2-6D48-BB08-C51A6DBF3653}" destId="{836DFC3E-09D8-B449-92FE-049E7B4F8F28}" srcOrd="0" destOrd="0" parTransId="{9C854F72-6144-DF42-9A4C-A6B7A61EDA31}" sibTransId="{94197E0A-837D-424B-8331-DC361D7E8F40}"/>
    <dgm:cxn modelId="{9F55C60F-F881-5D43-A5B6-488FC088AEDA}" type="presOf" srcId="{087E457A-84DB-8748-9E94-69D5D1497AF7}" destId="{C50CCF1F-F331-424C-980F-6FF08DE8658B}" srcOrd="0" destOrd="0" presId="urn:microsoft.com/office/officeart/2008/layout/HorizontalMultiLevelHierarchy"/>
    <dgm:cxn modelId="{DC418817-7330-834E-9A16-7F91B50910DD}" type="presOf" srcId="{8F481930-62C5-A343-9D50-AD9E9AC08967}" destId="{924A5129-B6BA-E840-8A08-A89B481A45D2}" srcOrd="1" destOrd="0" presId="urn:microsoft.com/office/officeart/2008/layout/HorizontalMultiLevelHierarchy"/>
    <dgm:cxn modelId="{7F5FC917-9FFF-FB47-BC1E-A8B7A0682198}" type="presOf" srcId="{AE44E3FB-1E70-8A49-9017-E867EB679F49}" destId="{1C2E7D06-3C21-B64C-AC9A-2CDFED74DCAF}" srcOrd="0" destOrd="0" presId="urn:microsoft.com/office/officeart/2008/layout/HorizontalMultiLevelHierarchy"/>
    <dgm:cxn modelId="{4545191A-F5D2-4347-ADD5-C760F83DBC4D}" type="presOf" srcId="{8F481930-62C5-A343-9D50-AD9E9AC08967}" destId="{BA4E0C2D-3684-BE47-94E6-5CFD939BDD58}" srcOrd="0" destOrd="0" presId="urn:microsoft.com/office/officeart/2008/layout/HorizontalMultiLevelHierarchy"/>
    <dgm:cxn modelId="{0A5D651B-6EC2-0C48-91FD-2705DFE03F21}" srcId="{02EF023A-BF9C-784D-A93E-4C69C31D1E5E}" destId="{BCB915CB-CDC2-5F45-A454-FCF426574E65}" srcOrd="0" destOrd="0" parTransId="{8F05AC5C-7EF0-BF49-A313-D44E7F9E48B3}" sibTransId="{7D6677AE-4864-A649-A657-98B6B54E4323}"/>
    <dgm:cxn modelId="{904A561D-C239-D64F-8AA8-73E27073A679}" srcId="{6948207E-F345-894B-9E3C-8B206EB0CFEE}" destId="{53ECC683-134A-484C-B74D-4259E3F86C60}" srcOrd="2" destOrd="0" parTransId="{29C7E282-DD8B-E04D-9027-3A2A37E55163}" sibTransId="{5680A819-E6DE-4749-90D1-7DE273B83237}"/>
    <dgm:cxn modelId="{2CFD1C21-AA92-C249-8B83-EAAF0CDC8770}" type="presOf" srcId="{836DFC3E-09D8-B449-92FE-049E7B4F8F28}" destId="{E8993D9E-3624-D445-9540-0D2071ACA9C0}" srcOrd="0" destOrd="0" presId="urn:microsoft.com/office/officeart/2008/layout/HorizontalMultiLevelHierarchy"/>
    <dgm:cxn modelId="{8BFD8927-7BC1-A34B-9550-0B9E5D8594BF}" type="presOf" srcId="{F81746C4-1233-2945-8D99-7E3BD703E625}" destId="{BD0A6DC0-4B3D-C246-A717-B83B5C93B5A9}" srcOrd="0" destOrd="0" presId="urn:microsoft.com/office/officeart/2008/layout/HorizontalMultiLevelHierarchy"/>
    <dgm:cxn modelId="{32EC2E2A-CE1C-244F-A868-C494C0FB9DB3}" type="presOf" srcId="{9B395631-922C-2740-A776-FD07D7197D9D}" destId="{0805B363-F903-2949-A09E-48B65C9BACBC}" srcOrd="1" destOrd="0" presId="urn:microsoft.com/office/officeart/2008/layout/HorizontalMultiLevelHierarchy"/>
    <dgm:cxn modelId="{B241492A-D8E9-4240-B027-9EABF298F1E5}" type="presOf" srcId="{44C70AC0-094E-D944-9F5D-BE53532AE9B6}" destId="{165BF266-DFE8-2841-86FB-D40EEEC4272A}" srcOrd="0" destOrd="0" presId="urn:microsoft.com/office/officeart/2008/layout/HorizontalMultiLevelHierarchy"/>
    <dgm:cxn modelId="{1505782A-1AD8-A946-AF47-AE80BC556EF6}" type="presOf" srcId="{53ECC683-134A-484C-B74D-4259E3F86C60}" destId="{3C04DE0D-1947-D140-A4E3-BD2192F0240A}" srcOrd="0" destOrd="0" presId="urn:microsoft.com/office/officeart/2008/layout/HorizontalMultiLevelHierarchy"/>
    <dgm:cxn modelId="{36879F2A-3C3F-D245-A2DD-9D5D8E579F00}" srcId="{66D49FB7-131C-9F4B-B353-F0FBFA574322}" destId="{8E8ECF26-C345-064B-87BA-8478400524B2}" srcOrd="0" destOrd="0" parTransId="{649473A1-DC55-8A47-8A04-7F3F4A35F5A1}" sibTransId="{2BF0D72C-6ADE-6E42-A9A5-8EBF7DF1D2D5}"/>
    <dgm:cxn modelId="{FFC4F52A-EBC9-3C40-8FF4-7BB2A4F42590}" type="presOf" srcId="{649473A1-DC55-8A47-8A04-7F3F4A35F5A1}" destId="{C3C1E03C-3F10-7A41-9232-2BFAF9BA74AF}" srcOrd="0" destOrd="0" presId="urn:microsoft.com/office/officeart/2008/layout/HorizontalMultiLevelHierarchy"/>
    <dgm:cxn modelId="{71C46A30-32A7-E34E-98DB-1A751CBC9FE9}" type="presOf" srcId="{C2ADD274-122A-F648-A0FB-4AA64F288496}" destId="{76F09354-E36C-1445-ADF4-1C9372674350}" srcOrd="0" destOrd="0" presId="urn:microsoft.com/office/officeart/2008/layout/HorizontalMultiLevelHierarchy"/>
    <dgm:cxn modelId="{0E5B7934-B58F-4D41-9B1D-734776D293A2}" type="presOf" srcId="{E9F0F497-5BC7-E746-AC7D-FDAAD7240002}" destId="{EBF931F2-4E2C-EE4F-84CA-6BD7AEDCC000}" srcOrd="1" destOrd="0" presId="urn:microsoft.com/office/officeart/2008/layout/HorizontalMultiLevelHierarchy"/>
    <dgm:cxn modelId="{600A0435-552D-9D4E-AD03-F5C5CE62D5C4}" srcId="{9F9A8A3E-C7B2-9B4D-87EE-0D95A330EF1B}" destId="{314EB1B5-53D8-4348-9235-47370773B7D9}" srcOrd="1" destOrd="0" parTransId="{DE03AC79-22AF-5044-B57E-923B1B46375A}" sibTransId="{6478A899-9735-194B-8583-11C6E3E7020C}"/>
    <dgm:cxn modelId="{3DFA5836-E361-FD4C-AFBD-CADBE7EEF4AE}" type="presOf" srcId="{DE03AC79-22AF-5044-B57E-923B1B46375A}" destId="{FDAFF1FC-D8BC-5F4C-889B-6B775BABBC78}" srcOrd="0" destOrd="0" presId="urn:microsoft.com/office/officeart/2008/layout/HorizontalMultiLevelHierarchy"/>
    <dgm:cxn modelId="{016E4838-4C0A-4D43-9F46-82247503BDB6}" srcId="{13A773E7-07BD-9F47-B457-93CCEDF968BA}" destId="{3F9EE9FC-EFF2-AC4A-9A46-75A02F48B467}" srcOrd="1" destOrd="0" parTransId="{DFB3BF5E-F5C2-5540-80FB-F92F93C1B87D}" sibTransId="{28A948D8-911C-0640-A803-89D9D2335F33}"/>
    <dgm:cxn modelId="{66B48338-F4E2-4942-A8ED-C99260F68D01}" srcId="{9A9649E5-C2FC-A349-9F4E-7F729B46251F}" destId="{15060ED1-A06D-1242-BCCC-4D284EBF8E2D}" srcOrd="1" destOrd="0" parTransId="{04FFEEAF-D1F7-794C-8BD2-A6677234096A}" sibTransId="{9BD8BAAC-4AE9-2A47-86D1-118F04EE3C71}"/>
    <dgm:cxn modelId="{7C6D413B-FBBE-EC44-8F96-DB19D9C03D93}" srcId="{3F9EE9FC-EFF2-AC4A-9A46-75A02F48B467}" destId="{398FD0DE-5E1F-B34A-BC51-ADEFA21C3FE9}" srcOrd="0" destOrd="0" parTransId="{8D833E4E-27D1-4A45-B5FC-D4C61854EF1A}" sibTransId="{507969DD-4355-754D-88C4-1467E4FE6EC0}"/>
    <dgm:cxn modelId="{73BE9F3B-91BF-FB40-AF6B-1F6FD4C35794}" type="presOf" srcId="{13A773E7-07BD-9F47-B457-93CCEDF968BA}" destId="{269DA89D-94C2-7847-8795-BB1DF1769C7A}" srcOrd="0" destOrd="0" presId="urn:microsoft.com/office/officeart/2008/layout/HorizontalMultiLevelHierarchy"/>
    <dgm:cxn modelId="{FFB7F73C-AB38-A34B-9BE2-AA4899D91FA6}" type="presOf" srcId="{A50FA5DC-81E2-6D48-BB08-C51A6DBF3653}" destId="{CC11B6DE-2E54-544E-B38B-A5614B0CEBBF}" srcOrd="0" destOrd="0" presId="urn:microsoft.com/office/officeart/2008/layout/HorizontalMultiLevelHierarchy"/>
    <dgm:cxn modelId="{D11F9540-33E4-E140-9BFF-F67142730F97}" type="presOf" srcId="{F1A94ED4-2B36-ED40-A3F7-076BA37121FA}" destId="{461A2289-D8EA-9B45-9FCA-73DF5556D518}" srcOrd="0" destOrd="0" presId="urn:microsoft.com/office/officeart/2008/layout/HorizontalMultiLevelHierarchy"/>
    <dgm:cxn modelId="{9B523041-8107-4D4F-A0A8-1B9643AC6C0B}" type="presOf" srcId="{9A9649E5-C2FC-A349-9F4E-7F729B46251F}" destId="{C5CBDD5C-280D-E24B-BB6D-84AE9BC2C3DB}" srcOrd="0" destOrd="0" presId="urn:microsoft.com/office/officeart/2008/layout/HorizontalMultiLevelHierarchy"/>
    <dgm:cxn modelId="{7BE3D942-DECC-0445-B70C-EFB343F0D0B8}" type="presOf" srcId="{67CAA79F-3B63-8541-9E36-77A016137CC9}" destId="{35A41625-C2B9-9B4D-A69D-526E5369F7C6}" srcOrd="0" destOrd="0" presId="urn:microsoft.com/office/officeart/2008/layout/HorizontalMultiLevelHierarchy"/>
    <dgm:cxn modelId="{50FB3746-6B6F-1749-A084-96856201A066}" type="presOf" srcId="{3C5D3C64-6E53-BB44-B510-23C78C72F5E8}" destId="{BBA1334E-1C8B-A844-A8FC-117CDF7EC7A6}" srcOrd="0" destOrd="0" presId="urn:microsoft.com/office/officeart/2008/layout/HorizontalMultiLevelHierarchy"/>
    <dgm:cxn modelId="{B9595C46-71BA-C04D-A201-DDB5E423AE38}" type="presOf" srcId="{04FFEEAF-D1F7-794C-8BD2-A6677234096A}" destId="{5A771A43-F237-7647-91BF-D4DE5F5FB3DD}" srcOrd="0" destOrd="0" presId="urn:microsoft.com/office/officeart/2008/layout/HorizontalMultiLevelHierarchy"/>
    <dgm:cxn modelId="{96B2F948-4421-9842-B4E5-D55666308F2A}" type="presOf" srcId="{F0535382-DCC3-CA44-9D9E-ECB4DEE2CB4F}" destId="{EC6F51C3-2EEC-1C4F-BF17-2EA1246D77A7}" srcOrd="0" destOrd="0" presId="urn:microsoft.com/office/officeart/2008/layout/HorizontalMultiLevelHierarchy"/>
    <dgm:cxn modelId="{3E943D4C-AB9B-6745-90B5-DB48C4EA2607}" srcId="{02EF023A-BF9C-784D-A93E-4C69C31D1E5E}" destId="{9A9649E5-C2FC-A349-9F4E-7F729B46251F}" srcOrd="1" destOrd="0" parTransId="{7358FBE7-FB44-E34D-8E95-7366878AEF39}" sibTransId="{E67D8B95-E489-1D4A-9101-4EDC4FE70854}"/>
    <dgm:cxn modelId="{593FB64D-CE95-8E45-9E03-ADA61E433D93}" type="presOf" srcId="{649473A1-DC55-8A47-8A04-7F3F4A35F5A1}" destId="{5EE61EED-2D18-DA47-952C-13D4E59DED88}" srcOrd="1" destOrd="0" presId="urn:microsoft.com/office/officeart/2008/layout/HorizontalMultiLevelHierarchy"/>
    <dgm:cxn modelId="{BD68B751-944A-5440-AA43-172F80090D10}" type="presOf" srcId="{7358FBE7-FB44-E34D-8E95-7366878AEF39}" destId="{4267B9E1-A496-4748-BBBD-425948CCA027}" srcOrd="1" destOrd="0" presId="urn:microsoft.com/office/officeart/2008/layout/HorizontalMultiLevelHierarchy"/>
    <dgm:cxn modelId="{A6F0C852-F346-0E46-A224-4B94E55485B0}" type="presOf" srcId="{3194D926-326E-2C43-8656-D9D31327B421}" destId="{E37A485A-3D0E-D442-8602-C6A3A0415330}" srcOrd="0" destOrd="0" presId="urn:microsoft.com/office/officeart/2008/layout/HorizontalMultiLevelHierarchy"/>
    <dgm:cxn modelId="{84429F53-9EFC-844A-A494-FB73819C25F4}" type="presOf" srcId="{314EB1B5-53D8-4348-9235-47370773B7D9}" destId="{D7BE1B0F-F10C-1346-BD53-CAEA980D1CFD}" srcOrd="0" destOrd="0" presId="urn:microsoft.com/office/officeart/2008/layout/HorizontalMultiLevelHierarchy"/>
    <dgm:cxn modelId="{3420CB53-5FB8-8549-B8D5-35CB011D20FA}" srcId="{B57A3249-AA05-B745-B000-A58108E09EE7}" destId="{087E457A-84DB-8748-9E94-69D5D1497AF7}" srcOrd="0" destOrd="0" parTransId="{05D2DAC3-145F-5348-9582-A226A80428F9}" sibTransId="{EBAACC71-4ED2-BB42-8EDF-32E830F8C777}"/>
    <dgm:cxn modelId="{09D23A56-D6E9-7D43-9999-6F0D25F4B50C}" srcId="{66D49FB7-131C-9F4B-B353-F0FBFA574322}" destId="{F1F46217-5A68-5440-9952-DDE63BFD803B}" srcOrd="1" destOrd="0" parTransId="{FEF8C733-015C-1948-9035-66FD831CB5A0}" sibTransId="{F5607B51-A0D4-6B4E-9D17-F6D08B1F4D40}"/>
    <dgm:cxn modelId="{CDB08B57-C8C7-324C-B56F-468BCC7E5C61}" type="presOf" srcId="{9C556E69-6C8F-A94E-8234-841EC605DAC7}" destId="{34C1806C-3CF8-AE46-96AF-9CACA79F39AA}" srcOrd="0" destOrd="0" presId="urn:microsoft.com/office/officeart/2008/layout/HorizontalMultiLevelHierarchy"/>
    <dgm:cxn modelId="{ED42095A-BF77-CD48-B64E-B3B9DD55DFEA}" type="presOf" srcId="{3CDCE3CB-3D59-C247-AD50-269EC52B7F30}" destId="{54EDEA33-B0F9-F741-A47F-E6A349A707B3}" srcOrd="0" destOrd="0" presId="urn:microsoft.com/office/officeart/2008/layout/HorizontalMultiLevelHierarchy"/>
    <dgm:cxn modelId="{E7B58C5C-68A1-714B-BF59-B1F09A48378D}" type="presOf" srcId="{32BD296C-E9B2-3148-986A-0AC11E607CD8}" destId="{6019677F-73A8-F040-9266-A25BB56C2D0D}" srcOrd="0" destOrd="0" presId="urn:microsoft.com/office/officeart/2008/layout/HorizontalMultiLevelHierarchy"/>
    <dgm:cxn modelId="{41CF375E-4A47-4E47-A5D6-3B591B2CD6CD}" type="presOf" srcId="{C9F6C02C-D5BC-C745-A2AC-ACC70EACAF9B}" destId="{A8D2778F-0B22-4749-97A6-566458DBB99B}" srcOrd="0" destOrd="0" presId="urn:microsoft.com/office/officeart/2008/layout/HorizontalMultiLevelHierarchy"/>
    <dgm:cxn modelId="{E85DF35E-D2F0-2745-82D6-904C09ACD82E}" type="presOf" srcId="{A5EA2074-B0B2-9649-99A1-CCA24166DA4C}" destId="{9E36B075-44A2-2740-9045-05024E3308F4}" srcOrd="1" destOrd="0" presId="urn:microsoft.com/office/officeart/2008/layout/HorizontalMultiLevelHierarchy"/>
    <dgm:cxn modelId="{5F8ABE5F-14E9-A542-82FD-A78535F477C2}" type="presOf" srcId="{BCB915CB-CDC2-5F45-A454-FCF426574E65}" destId="{255F8C57-88BD-884C-869A-8D5C9D7B6079}" srcOrd="0" destOrd="0" presId="urn:microsoft.com/office/officeart/2008/layout/HorizontalMultiLevelHierarchy"/>
    <dgm:cxn modelId="{036C3061-EE78-BE48-A144-F0862F343702}" srcId="{BCB915CB-CDC2-5F45-A454-FCF426574E65}" destId="{DBA949C9-88AF-CD4F-A647-3EA0273E0979}" srcOrd="2" destOrd="0" parTransId="{67CAA79F-3B63-8541-9E36-77A016137CC9}" sibTransId="{0FAAE69D-9B36-CE48-9035-33CB4C35ED0F}"/>
    <dgm:cxn modelId="{ADED7261-9C52-0542-86C2-075E00038179}" type="presOf" srcId="{753A0EAC-62E1-8E43-89C8-D553A5A705C4}" destId="{F6823B06-7555-7A4D-A7AF-41A385E57AEE}" srcOrd="0" destOrd="0" presId="urn:microsoft.com/office/officeart/2008/layout/HorizontalMultiLevelHierarchy"/>
    <dgm:cxn modelId="{7AE3CA62-9CB8-CC40-8DD7-DAA784761A1B}" type="presOf" srcId="{66D49FB7-131C-9F4B-B353-F0FBFA574322}" destId="{06356694-4841-C749-9EBE-5B762068F918}" srcOrd="0" destOrd="0" presId="urn:microsoft.com/office/officeart/2008/layout/HorizontalMultiLevelHierarchy"/>
    <dgm:cxn modelId="{AF48F462-2A33-DE4A-A9C4-E2AD26B4996D}" type="presOf" srcId="{7E1865C7-56D3-1841-B059-31D67D052FF0}" destId="{A2B19397-081C-CA4D-975B-2F935BCFDBBC}" srcOrd="0" destOrd="0" presId="urn:microsoft.com/office/officeart/2008/layout/HorizontalMultiLevelHierarchy"/>
    <dgm:cxn modelId="{ECEA9467-7386-C54D-BBE2-A49480092C21}" type="presOf" srcId="{4A8465E3-89B7-184F-9FA7-63F14A9ADBC6}" destId="{4849108D-48E3-C247-95D5-EB65690CCD0C}" srcOrd="0" destOrd="0" presId="urn:microsoft.com/office/officeart/2008/layout/HorizontalMultiLevelHierarchy"/>
    <dgm:cxn modelId="{994AC367-8E60-A94C-AC9D-A81BE4F7CAF3}" type="presOf" srcId="{60C23A7E-0FDC-8043-819C-E4D75CE46BCF}" destId="{7DD2B828-CE5F-B747-9BF4-810A0FDC5E7B}" srcOrd="0" destOrd="0" presId="urn:microsoft.com/office/officeart/2008/layout/HorizontalMultiLevelHierarchy"/>
    <dgm:cxn modelId="{4F0A3E68-CE0A-A74F-943E-90E325C625CE}" type="presOf" srcId="{5A3F9AB6-6B32-2E4C-93F1-86098C973B0C}" destId="{39714D1D-3F9F-EE40-BF00-6B9FAD6D6DFE}" srcOrd="0" destOrd="0" presId="urn:microsoft.com/office/officeart/2008/layout/HorizontalMultiLevelHierarchy"/>
    <dgm:cxn modelId="{74E17E68-940C-0E4D-97AD-1A15F33108A0}" type="presOf" srcId="{7E1865C7-56D3-1841-B059-31D67D052FF0}" destId="{5C98719B-4068-514A-8BAC-B7DC24344E57}" srcOrd="1" destOrd="0" presId="urn:microsoft.com/office/officeart/2008/layout/HorizontalMultiLevelHierarchy"/>
    <dgm:cxn modelId="{6EA28A69-2484-B44A-AFFD-9A043834ED9E}" srcId="{9F9A8A3E-C7B2-9B4D-87EE-0D95A330EF1B}" destId="{1B4C6871-7E14-8144-BF3B-A2A078695B5C}" srcOrd="0" destOrd="0" parTransId="{E9F0F497-5BC7-E746-AC7D-FDAAD7240002}" sibTransId="{CBD4472B-CC50-7B46-9760-D2465C417F02}"/>
    <dgm:cxn modelId="{9FD5846A-840A-5448-9061-873344FEEDA3}" type="presOf" srcId="{FF9B1CE3-A1C7-7445-B4BD-34609886B271}" destId="{EE175BCD-CDC3-0E41-8692-1566BF847989}" srcOrd="0" destOrd="0" presId="urn:microsoft.com/office/officeart/2008/layout/HorizontalMultiLevelHierarchy"/>
    <dgm:cxn modelId="{72379E6E-D89E-8C49-9589-2621C1129E74}" srcId="{FF9B1CE3-A1C7-7445-B4BD-34609886B271}" destId="{3CDCE3CB-3D59-C247-AD50-269EC52B7F30}" srcOrd="0" destOrd="0" parTransId="{9C556E69-6C8F-A94E-8234-841EC605DAC7}" sibTransId="{57A2C384-5645-064F-8716-FF3E8166FC30}"/>
    <dgm:cxn modelId="{12B6D96E-CF32-6F46-ABAB-F58462555485}" type="presOf" srcId="{8E8ECF26-C345-064B-87BA-8478400524B2}" destId="{73E2145B-D4F5-4F48-BB0B-DBBA32A090B9}" srcOrd="0" destOrd="0" presId="urn:microsoft.com/office/officeart/2008/layout/HorizontalMultiLevelHierarchy"/>
    <dgm:cxn modelId="{077AB771-4B21-DD41-8098-221DA427527C}" type="presOf" srcId="{9B395631-922C-2740-A776-FD07D7197D9D}" destId="{8EDF4513-3C57-294E-B2EC-455C7F69DC67}" srcOrd="0" destOrd="0" presId="urn:microsoft.com/office/officeart/2008/layout/HorizontalMultiLevelHierarchy"/>
    <dgm:cxn modelId="{42AC6C72-96B7-774A-AB0C-E298BB567A76}" type="presOf" srcId="{7358FBE7-FB44-E34D-8E95-7366878AEF39}" destId="{436E905E-D7A3-424B-AF74-945C9D09B7CA}" srcOrd="0" destOrd="0" presId="urn:microsoft.com/office/officeart/2008/layout/HorizontalMultiLevelHierarchy"/>
    <dgm:cxn modelId="{0870E772-3B98-2149-A4DA-F00680D63787}" type="presOf" srcId="{1B4C6871-7E14-8144-BF3B-A2A078695B5C}" destId="{22C7685E-E374-F848-A69A-EA17EA4D89E4}" srcOrd="0" destOrd="0" presId="urn:microsoft.com/office/officeart/2008/layout/HorizontalMultiLevelHierarchy"/>
    <dgm:cxn modelId="{8DFA5277-449D-F140-9C21-01B4BFB94D18}" type="presOf" srcId="{A5EA2074-B0B2-9649-99A1-CCA24166DA4C}" destId="{2C97FAF5-9ACA-2948-AAE9-1EA34CC73ED0}" srcOrd="0" destOrd="0" presId="urn:microsoft.com/office/officeart/2008/layout/HorizontalMultiLevelHierarchy"/>
    <dgm:cxn modelId="{D4205677-118B-4042-82FE-8D76FC0AFD5A}" srcId="{836DFC3E-09D8-B449-92FE-049E7B4F8F28}" destId="{AE44E3FB-1E70-8A49-9017-E867EB679F49}" srcOrd="4" destOrd="0" parTransId="{6CC92E2C-0CA1-8E40-82A3-11DBDB933FBA}" sibTransId="{CBCFBFAF-46D6-FE4C-ACF9-F94124900A19}"/>
    <dgm:cxn modelId="{E7CD9878-8B77-4D4F-A6FF-9AA335E895F2}" srcId="{AE44E3FB-1E70-8A49-9017-E867EB679F49}" destId="{FF9B1CE3-A1C7-7445-B4BD-34609886B271}" srcOrd="1" destOrd="0" parTransId="{44C70AC0-094E-D944-9F5D-BE53532AE9B6}" sibTransId="{1F66254B-039A-3248-8184-79F30194A61D}"/>
    <dgm:cxn modelId="{EC23FF7A-65C2-CC4D-9CF4-567879664805}" type="presOf" srcId="{FEF8C733-015C-1948-9035-66FD831CB5A0}" destId="{3CB9FBDD-F872-8448-A646-1C3957A251CE}" srcOrd="1" destOrd="0" presId="urn:microsoft.com/office/officeart/2008/layout/HorizontalMultiLevelHierarchy"/>
    <dgm:cxn modelId="{5348017B-B064-414E-BB67-91AD2CA8353C}" type="presOf" srcId="{E9F0F497-5BC7-E746-AC7D-FDAAD7240002}" destId="{C859CFB7-183E-8A40-B9DC-CC932CE32BF7}" srcOrd="0" destOrd="0" presId="urn:microsoft.com/office/officeart/2008/layout/HorizontalMultiLevelHierarchy"/>
    <dgm:cxn modelId="{53AFB27B-956B-C647-BA46-C5AE7B3696C9}" srcId="{836DFC3E-09D8-B449-92FE-049E7B4F8F28}" destId="{13A773E7-07BD-9F47-B457-93CCEDF968BA}" srcOrd="3" destOrd="0" parTransId="{3C9F234B-5D95-484B-8BAC-7870E79E3DA0}" sibTransId="{EC6657DB-6A9E-DF40-9043-5ABEE8214EA5}"/>
    <dgm:cxn modelId="{1139587E-F070-2541-B920-530B60E214D3}" type="presOf" srcId="{8108C1E4-E0EC-8441-9B36-E6C4E984A2E8}" destId="{B7E94FAF-0E7B-8F4C-8C86-99D8FA4643DA}" srcOrd="0" destOrd="0" presId="urn:microsoft.com/office/officeart/2008/layout/HorizontalMultiLevelHierarchy"/>
    <dgm:cxn modelId="{D8A58E7E-086D-DB49-BF6B-E19571C2515C}" type="presOf" srcId="{84EEEE29-07E7-4E48-9533-7F356CDE9F43}" destId="{1F8B073B-2C50-3A47-B1F4-D0E2C59A8DC4}" srcOrd="0" destOrd="0" presId="urn:microsoft.com/office/officeart/2008/layout/HorizontalMultiLevelHierarchy"/>
    <dgm:cxn modelId="{C1D71480-0EDC-E149-9A7E-492E7197A80F}" srcId="{9F9A8A3E-C7B2-9B4D-87EE-0D95A330EF1B}" destId="{9AA4F010-B5CB-D64A-966A-6E5EC97A2950}" srcOrd="2" destOrd="0" parTransId="{7E1865C7-56D3-1841-B059-31D67D052FF0}" sibTransId="{605F6CD0-1F25-0D47-8090-7C32C69FE983}"/>
    <dgm:cxn modelId="{749EC983-E63E-4D4B-8AE7-8BEA9AD68CD3}" type="presOf" srcId="{5772B648-F19E-0E48-953E-FFF850FF3A32}" destId="{3B33B1BC-11A6-FD48-912D-F0C566A8C0DA}" srcOrd="0" destOrd="0" presId="urn:microsoft.com/office/officeart/2008/layout/HorizontalMultiLevelHierarchy"/>
    <dgm:cxn modelId="{DE111084-272C-8D41-9069-B6FE2AB29AFE}" srcId="{AE44E3FB-1E70-8A49-9017-E867EB679F49}" destId="{66D49FB7-131C-9F4B-B353-F0FBFA574322}" srcOrd="2" destOrd="0" parTransId="{4A8465E3-89B7-184F-9FA7-63F14A9ADBC6}" sibTransId="{4925E3B1-C63B-764A-B4E8-B8E74951CBEB}"/>
    <dgm:cxn modelId="{6E4A9E84-0D9F-E449-B9C3-28E0E7DC177A}" srcId="{95A628E9-78DD-3045-A2C0-58FF8D69C5F4}" destId="{60C23A7E-0FDC-8043-819C-E4D75CE46BCF}" srcOrd="1" destOrd="0" parTransId="{9611FD26-AF34-504E-BA6A-0861978427A4}" sibTransId="{4A892F8F-8004-AC4A-BFF9-6C08B8EA7F6E}"/>
    <dgm:cxn modelId="{67FB3F86-B0D6-914F-9F66-A35B1E79896D}" srcId="{F81746C4-1233-2945-8D99-7E3BD703E625}" destId="{95A628E9-78DD-3045-A2C0-58FF8D69C5F4}" srcOrd="0" destOrd="0" parTransId="{84EEEE29-07E7-4E48-9533-7F356CDE9F43}" sibTransId="{69B17CD6-CA3A-034A-B739-1925E647BA3D}"/>
    <dgm:cxn modelId="{00634588-A9FE-1043-808D-93B985D91967}" type="presOf" srcId="{537A4484-8F1D-0C43-B66B-2364B9956FA4}" destId="{1ED3D5C3-ADAD-D44A-AC80-EEF62A04B102}" srcOrd="1" destOrd="0" presId="urn:microsoft.com/office/officeart/2008/layout/HorizontalMultiLevelHierarchy"/>
    <dgm:cxn modelId="{BCAA9B8A-E8F5-D145-AE0B-D81CBEAB6635}" srcId="{836DFC3E-09D8-B449-92FE-049E7B4F8F28}" destId="{8108C1E4-E0EC-8441-9B36-E6C4E984A2E8}" srcOrd="2" destOrd="0" parTransId="{9E9B7B14-65B2-F143-9585-A7A8B45FA53C}" sibTransId="{B8A01C11-9989-CE41-B034-38F6EBDF7043}"/>
    <dgm:cxn modelId="{F6AF848F-6545-414E-B1C0-229C1AC1BF7C}" srcId="{6948207E-F345-894B-9E3C-8B206EB0CFEE}" destId="{F0535382-DCC3-CA44-9D9E-ECB4DEE2CB4F}" srcOrd="1" destOrd="0" parTransId="{B6F52DB3-0F1A-DE47-8275-DAFBF524C7F0}" sibTransId="{90249C89-98D0-F143-933B-67E83D17741F}"/>
    <dgm:cxn modelId="{D321EB90-EDB5-AF45-B4C6-0FB41879AC4D}" type="presOf" srcId="{29C7E282-DD8B-E04D-9027-3A2A37E55163}" destId="{7D83EE28-AF70-D64A-AA73-B0157F189AB4}" srcOrd="1" destOrd="0" presId="urn:microsoft.com/office/officeart/2008/layout/HorizontalMultiLevelHierarchy"/>
    <dgm:cxn modelId="{9538E691-7BB0-854B-A9DB-82F384908358}" type="presOf" srcId="{9E9B7B14-65B2-F143-9585-A7A8B45FA53C}" destId="{B11B7F89-83FC-9443-B255-D4830C211FB1}" srcOrd="0" destOrd="0" presId="urn:microsoft.com/office/officeart/2008/layout/HorizontalMultiLevelHierarchy"/>
    <dgm:cxn modelId="{129E7596-36BD-0946-A52B-DC3044DE6D12}" type="presOf" srcId="{C9F6C02C-D5BC-C745-A2AC-ACC70EACAF9B}" destId="{A68EBA66-E76E-164E-9C98-EFF5EFC64530}" srcOrd="1" destOrd="0" presId="urn:microsoft.com/office/officeart/2008/layout/HorizontalMultiLevelHierarchy"/>
    <dgm:cxn modelId="{4EE4BE96-02CD-8549-8012-6F20BFB616E5}" type="presOf" srcId="{FEF8C733-015C-1948-9035-66FD831CB5A0}" destId="{0F5F8D09-E680-2840-9F11-6CC8FFA6142F}" srcOrd="0" destOrd="0" presId="urn:microsoft.com/office/officeart/2008/layout/HorizontalMultiLevelHierarchy"/>
    <dgm:cxn modelId="{3BCDFF9A-ED62-A64F-B49E-B1CB32DD96CD}" type="presOf" srcId="{15060ED1-A06D-1242-BCCC-4D284EBF8E2D}" destId="{62DA0C05-74C2-0744-99BD-B0B5681A7CEF}" srcOrd="0" destOrd="0" presId="urn:microsoft.com/office/officeart/2008/layout/HorizontalMultiLevelHierarchy"/>
    <dgm:cxn modelId="{40A6829C-E706-BE46-B694-9F8E3512EF3D}" type="presOf" srcId="{9C556E69-6C8F-A94E-8234-841EC605DAC7}" destId="{272489F0-38A6-9F41-AA2A-24D54E3BBEC8}" srcOrd="1" destOrd="0" presId="urn:microsoft.com/office/officeart/2008/layout/HorizontalMultiLevelHierarchy"/>
    <dgm:cxn modelId="{979ABE9E-264A-3C48-87BC-D323B54E8FBD}" type="presOf" srcId="{9611FD26-AF34-504E-BA6A-0861978427A4}" destId="{04260D20-8E5F-E049-ABBD-49C45922A6F5}" srcOrd="0" destOrd="0" presId="urn:microsoft.com/office/officeart/2008/layout/HorizontalMultiLevelHierarchy"/>
    <dgm:cxn modelId="{5BF4FB9F-086D-834A-9911-EB72358B45D7}" type="presOf" srcId="{84EEEE29-07E7-4E48-9533-7F356CDE9F43}" destId="{A2F9B54C-C08B-E64A-8674-94D30FC67576}" srcOrd="1" destOrd="0" presId="urn:microsoft.com/office/officeart/2008/layout/HorizontalMultiLevelHierarchy"/>
    <dgm:cxn modelId="{19DCA7A1-8488-E041-8EBD-00D7EFCB5808}" type="presOf" srcId="{3C5D3C64-6E53-BB44-B510-23C78C72F5E8}" destId="{6E6DCC7A-CE9C-0940-AF3C-D7FFC78DF5DD}" srcOrd="1" destOrd="0" presId="urn:microsoft.com/office/officeart/2008/layout/HorizontalMultiLevelHierarchy"/>
    <dgm:cxn modelId="{A2A2D7A3-4727-DA4C-A616-41837A531441}" type="presOf" srcId="{05D2DAC3-145F-5348-9582-A226A80428F9}" destId="{47DB670D-E1D8-5640-9070-F28D1D9E135B}" srcOrd="1" destOrd="0" presId="urn:microsoft.com/office/officeart/2008/layout/HorizontalMultiLevelHierarchy"/>
    <dgm:cxn modelId="{55E823A5-D55F-484D-9B2E-E9A13191C908}" type="presOf" srcId="{DDB8CE09-465F-2544-B250-AB2C6D371920}" destId="{889C1D09-CFE2-7245-A5B1-BC3FBCA61117}" srcOrd="0" destOrd="0" presId="urn:microsoft.com/office/officeart/2008/layout/HorizontalMultiLevelHierarchy"/>
    <dgm:cxn modelId="{45235DA7-1EB4-9146-BDE7-BC55D7FB4D5C}" type="presOf" srcId="{9E9B7B14-65B2-F143-9585-A7A8B45FA53C}" destId="{0E919AC5-2E9B-B647-A95F-825EA5F24B98}" srcOrd="1" destOrd="0" presId="urn:microsoft.com/office/officeart/2008/layout/HorizontalMultiLevelHierarchy"/>
    <dgm:cxn modelId="{56EF54A8-35DB-F949-B25E-8730680D2745}" type="presOf" srcId="{537A4484-8F1D-0C43-B66B-2364B9956FA4}" destId="{315AAB21-8706-0549-93F4-A4355AA67E22}" srcOrd="0" destOrd="0" presId="urn:microsoft.com/office/officeart/2008/layout/HorizontalMultiLevelHierarchy"/>
    <dgm:cxn modelId="{28D21BA9-2E94-7E45-A470-9DD178DD6166}" srcId="{6948207E-F345-894B-9E3C-8B206EB0CFEE}" destId="{32BD296C-E9B2-3148-986A-0AC11E607CD8}" srcOrd="0" destOrd="0" parTransId="{6A4F02C6-CD36-A349-B2EC-226075307E1D}" sibTransId="{4C158DC5-B45B-0249-A3EF-D352314ABB84}"/>
    <dgm:cxn modelId="{CB956AAA-9E7E-5E47-88C6-994443A3FEF3}" srcId="{836DFC3E-09D8-B449-92FE-049E7B4F8F28}" destId="{F81746C4-1233-2945-8D99-7E3BD703E625}" srcOrd="0" destOrd="0" parTransId="{A5EA2074-B0B2-9649-99A1-CCA24166DA4C}" sibTransId="{07D00267-9ECF-F84F-BACC-D54B6DD9A805}"/>
    <dgm:cxn modelId="{595100AF-2827-3A40-ABEF-23CCBD044C7B}" srcId="{8108C1E4-E0EC-8441-9B36-E6C4E984A2E8}" destId="{6948207E-F345-894B-9E3C-8B206EB0CFEE}" srcOrd="0" destOrd="0" parTransId="{9B395631-922C-2740-A776-FD07D7197D9D}" sibTransId="{AE2DC735-303E-3743-B56E-D5EA790B993F}"/>
    <dgm:cxn modelId="{796387AF-DFF0-9C48-BAA7-EC5338B4BFE2}" type="presOf" srcId="{DFB3BF5E-F5C2-5540-80FB-F92F93C1B87D}" destId="{06CA2CA9-8CDC-344C-B19A-514FB36F42F5}" srcOrd="0" destOrd="0" presId="urn:microsoft.com/office/officeart/2008/layout/HorizontalMultiLevelHierarchy"/>
    <dgm:cxn modelId="{68439DB0-8C0B-634A-BA10-0BD08FEEFD60}" type="presOf" srcId="{DBA949C9-88AF-CD4F-A647-3EA0273E0979}" destId="{AC1FFF8E-0E72-444A-A6F5-D102B91A0178}" srcOrd="0" destOrd="0" presId="urn:microsoft.com/office/officeart/2008/layout/HorizontalMultiLevelHierarchy"/>
    <dgm:cxn modelId="{60137AB1-6ABE-9A43-8701-F4E75335DFD4}" type="presOf" srcId="{B6F52DB3-0F1A-DE47-8275-DAFBF524C7F0}" destId="{D8ECE8BC-EA07-2749-A0DE-46136DD37F94}" srcOrd="1" destOrd="0" presId="urn:microsoft.com/office/officeart/2008/layout/HorizontalMultiLevelHierarchy"/>
    <dgm:cxn modelId="{AC00C9B1-8297-624C-8C8B-7D51869708C2}" type="presOf" srcId="{398FD0DE-5E1F-B34A-BC51-ADEFA21C3FE9}" destId="{2A347076-3645-B249-B0CB-AEF1EC2B7ECB}" srcOrd="0" destOrd="0" presId="urn:microsoft.com/office/officeart/2008/layout/HorizontalMultiLevelHierarchy"/>
    <dgm:cxn modelId="{EC2E68B2-AB65-EF48-80A1-53E36B2EDAA7}" srcId="{AE44E3FB-1E70-8A49-9017-E867EB679F49}" destId="{B57A3249-AA05-B745-B000-A58108E09EE7}" srcOrd="3" destOrd="0" parTransId="{3D3ED180-3173-CE45-BB22-89B1F5C840A1}" sibTransId="{0966ECE6-E0E4-8C49-AA38-B22854CC5683}"/>
    <dgm:cxn modelId="{192694B4-907A-0545-AE02-BD4938796AEA}" type="presOf" srcId="{6CC92E2C-0CA1-8E40-82A3-11DBDB933FBA}" destId="{E31D1376-F307-C34B-BBDE-4916C9AE0440}" srcOrd="0" destOrd="0" presId="urn:microsoft.com/office/officeart/2008/layout/HorizontalMultiLevelHierarchy"/>
    <dgm:cxn modelId="{7E50D1B5-E61F-6F43-976C-27D89843D8F3}" type="presOf" srcId="{9F9A8A3E-C7B2-9B4D-87EE-0D95A330EF1B}" destId="{AD2BC306-5A27-6D48-A57E-10BEE70B90AA}" srcOrd="0" destOrd="0" presId="urn:microsoft.com/office/officeart/2008/layout/HorizontalMultiLevelHierarchy"/>
    <dgm:cxn modelId="{5C741EB6-01C5-714C-BF3A-CD3F1200B89A}" type="presOf" srcId="{7C1922B8-F321-0840-915F-6DBAD637DB3C}" destId="{7367881F-BA8F-584C-820C-5EAB4151D935}" srcOrd="0" destOrd="0" presId="urn:microsoft.com/office/officeart/2008/layout/HorizontalMultiLevelHierarchy"/>
    <dgm:cxn modelId="{985F3DB6-07CC-C244-8285-A9B1D23EF644}" type="presOf" srcId="{67CAA79F-3B63-8541-9E36-77A016137CC9}" destId="{724D8FFD-AF05-F945-B7B0-EA0BD9FEC089}" srcOrd="1" destOrd="0" presId="urn:microsoft.com/office/officeart/2008/layout/HorizontalMultiLevelHierarchy"/>
    <dgm:cxn modelId="{204F8FB6-BCAC-BB4E-84D1-BB5C9BCD0757}" type="presOf" srcId="{44C70AC0-094E-D944-9F5D-BE53532AE9B6}" destId="{D3F02267-949A-724C-9556-EEE82FFF0234}" srcOrd="1" destOrd="0" presId="urn:microsoft.com/office/officeart/2008/layout/HorizontalMultiLevelHierarchy"/>
    <dgm:cxn modelId="{6E3E09BB-A3E7-D64A-956D-FD1C872889D2}" srcId="{836DFC3E-09D8-B449-92FE-049E7B4F8F28}" destId="{02EF023A-BF9C-784D-A93E-4C69C31D1E5E}" srcOrd="1" destOrd="0" parTransId="{537A4484-8F1D-0C43-B66B-2364B9956FA4}" sibTransId="{BB495F90-1481-2046-9925-A5A813607A76}"/>
    <dgm:cxn modelId="{F2DB81BC-F12C-B343-B9AB-4FFF74937CA5}" type="presOf" srcId="{6CC92E2C-0CA1-8E40-82A3-11DBDB933FBA}" destId="{F21D476B-50E8-B147-A82E-263BF3C03A86}" srcOrd="1" destOrd="0" presId="urn:microsoft.com/office/officeart/2008/layout/HorizontalMultiLevelHierarchy"/>
    <dgm:cxn modelId="{A479A9C1-41BA-B949-9C97-42C58C33A4B2}" srcId="{AE44E3FB-1E70-8A49-9017-E867EB679F49}" destId="{7A29BC91-8D83-EF49-89A3-06FEE013C3F5}" srcOrd="0" destOrd="0" parTransId="{3C5D3C64-6E53-BB44-B510-23C78C72F5E8}" sibTransId="{51A6F999-3FE8-B444-94D1-5F49856FA99A}"/>
    <dgm:cxn modelId="{14D9F8C3-F471-2041-BF20-055541EC152E}" type="presOf" srcId="{DFB3BF5E-F5C2-5540-80FB-F92F93C1B87D}" destId="{0A1F7572-FAB0-074F-B7B6-B9B588F960A1}" srcOrd="1" destOrd="0" presId="urn:microsoft.com/office/officeart/2008/layout/HorizontalMultiLevelHierarchy"/>
    <dgm:cxn modelId="{EE06D9C5-9C51-7C4A-B5BD-13A7D1518C32}" type="presOf" srcId="{5772B648-F19E-0E48-953E-FFF850FF3A32}" destId="{12D8E16D-C1CA-6A4E-B5FB-F2DE7B9AC9B6}" srcOrd="1" destOrd="0" presId="urn:microsoft.com/office/officeart/2008/layout/HorizontalMultiLevelHierarchy"/>
    <dgm:cxn modelId="{DC04BBC6-B42A-EE4D-879B-6D44E96865A2}" type="presOf" srcId="{05D2DAC3-145F-5348-9582-A226A80428F9}" destId="{CAAF115A-4A23-7E4B-8547-BC2554A1A05F}" srcOrd="0" destOrd="0" presId="urn:microsoft.com/office/officeart/2008/layout/HorizontalMultiLevelHierarchy"/>
    <dgm:cxn modelId="{00E29DC7-3EA4-084F-9243-C8F3A3348B79}" type="presOf" srcId="{C5357FF4-5412-7246-8841-7DEA2A74546C}" destId="{98AC3FA7-6E1E-2B47-9AAF-6471BE59F4AA}" srcOrd="1" destOrd="0" presId="urn:microsoft.com/office/officeart/2008/layout/HorizontalMultiLevelHierarchy"/>
    <dgm:cxn modelId="{D9F3CCC9-CCFD-8643-83C3-6356C087889A}" type="presOf" srcId="{C5357FF4-5412-7246-8841-7DEA2A74546C}" destId="{9F48CC9F-7F04-8043-8B7D-F7E22227E085}" srcOrd="0" destOrd="0" presId="urn:microsoft.com/office/officeart/2008/layout/HorizontalMultiLevelHierarchy"/>
    <dgm:cxn modelId="{8972E1CA-2053-2B4F-A6F4-338D4DF78747}" type="presOf" srcId="{8D833E4E-27D1-4A45-B5FC-D4C61854EF1A}" destId="{39108512-E455-5C46-9A9E-E8777C3555B8}" srcOrd="0" destOrd="0" presId="urn:microsoft.com/office/officeart/2008/layout/HorizontalMultiLevelHierarchy"/>
    <dgm:cxn modelId="{356637CB-A600-7144-84BE-01DCE25B8161}" type="presOf" srcId="{0FF64F7F-EBC4-2A4C-80D9-81207A8A04D0}" destId="{E5A263BE-41F6-4F46-97E4-A8262DFDBF22}" srcOrd="1" destOrd="0" presId="urn:microsoft.com/office/officeart/2008/layout/HorizontalMultiLevelHierarchy"/>
    <dgm:cxn modelId="{ED3830CE-1DE1-714F-A9EE-79E2D326F5F5}" type="presOf" srcId="{948A8EBC-443D-064D-BA59-53B43FD3E281}" destId="{C7B3EEF4-7DC7-4245-98E0-53FC0ECFDCB8}" srcOrd="0" destOrd="0" presId="urn:microsoft.com/office/officeart/2008/layout/HorizontalMultiLevelHierarchy"/>
    <dgm:cxn modelId="{639A24D6-AA76-024B-A952-57671192CF3B}" type="presOf" srcId="{0FF64F7F-EBC4-2A4C-80D9-81207A8A04D0}" destId="{C5F5D75C-D34F-8049-82A4-C11E0AD94C8D}" srcOrd="0" destOrd="0" presId="urn:microsoft.com/office/officeart/2008/layout/HorizontalMultiLevelHierarchy"/>
    <dgm:cxn modelId="{F4993CD9-A6F2-0C46-99B5-1B1DB8E3A7D9}" srcId="{13A773E7-07BD-9F47-B457-93CCEDF968BA}" destId="{9F9A8A3E-C7B2-9B4D-87EE-0D95A330EF1B}" srcOrd="0" destOrd="0" parTransId="{0FF64F7F-EBC4-2A4C-80D9-81207A8A04D0}" sibTransId="{65709083-67D3-074B-9D71-27BC61873CC2}"/>
    <dgm:cxn modelId="{340254DA-8521-E243-AFF5-08668E903289}" type="presOf" srcId="{3194D926-326E-2C43-8656-D9D31327B421}" destId="{EE10D0F4-1FE5-114F-9070-E482A130130E}" srcOrd="1" destOrd="0" presId="urn:microsoft.com/office/officeart/2008/layout/HorizontalMultiLevelHierarchy"/>
    <dgm:cxn modelId="{4E0415DB-E1C7-2E44-81BB-E08C660C253C}" type="presOf" srcId="{F1F46217-5A68-5440-9952-DDE63BFD803B}" destId="{46CE5EE2-2BFC-4F4B-91E7-F4CA79C7F001}" srcOrd="0" destOrd="0" presId="urn:microsoft.com/office/officeart/2008/layout/HorizontalMultiLevelHierarchy"/>
    <dgm:cxn modelId="{EEB4D5DF-37FE-4A4C-BE90-C1FADBACE975}" srcId="{9A9649E5-C2FC-A349-9F4E-7F729B46251F}" destId="{DDB8CE09-465F-2544-B250-AB2C6D371920}" srcOrd="0" destOrd="0" parTransId="{3194D926-326E-2C43-8656-D9D31327B421}" sibTransId="{239F674E-6917-FF4E-B6EA-435E2F48869E}"/>
    <dgm:cxn modelId="{BE110EE0-2727-174B-953D-DED45A4B9C01}" srcId="{9F9A8A3E-C7B2-9B4D-87EE-0D95A330EF1B}" destId="{7C1922B8-F321-0840-915F-6DBAD637DB3C}" srcOrd="4" destOrd="0" parTransId="{5772B648-F19E-0E48-953E-FFF850FF3A32}" sibTransId="{3A970C8F-EE91-2E4D-9EA7-698FA178712F}"/>
    <dgm:cxn modelId="{D3504AE0-9B1C-2E41-B1F6-04B77D214DDD}" srcId="{9F9A8A3E-C7B2-9B4D-87EE-0D95A330EF1B}" destId="{753A0EAC-62E1-8E43-89C8-D553A5A705C4}" srcOrd="3" destOrd="0" parTransId="{037C5046-497D-A748-ABF6-41BDDAC8F506}" sibTransId="{0E4B3841-CF1E-AA44-80C4-D7E4ECEBA1D1}"/>
    <dgm:cxn modelId="{AAA090E0-7220-864E-9BC1-A1EB31926F4A}" type="presOf" srcId="{3F9EE9FC-EFF2-AC4A-9A46-75A02F48B467}" destId="{5C0B4ED4-46A0-8A4D-95B5-B6953D602E71}" srcOrd="0" destOrd="0" presId="urn:microsoft.com/office/officeart/2008/layout/HorizontalMultiLevelHierarchy"/>
    <dgm:cxn modelId="{70C8B3E3-7F15-7B4C-B131-44E366B3A36B}" type="presOf" srcId="{95A628E9-78DD-3045-A2C0-58FF8D69C5F4}" destId="{5C42DDFD-996D-784D-A768-01A23190F67D}" srcOrd="0" destOrd="0" presId="urn:microsoft.com/office/officeart/2008/layout/HorizontalMultiLevelHierarchy"/>
    <dgm:cxn modelId="{569723E5-8C58-F642-9EFE-6C1B38180169}" type="presOf" srcId="{8F05AC5C-7EF0-BF49-A313-D44E7F9E48B3}" destId="{CA30F355-7E76-114C-A711-5C616D9ACF23}" srcOrd="0" destOrd="0" presId="urn:microsoft.com/office/officeart/2008/layout/HorizontalMultiLevelHierarchy"/>
    <dgm:cxn modelId="{3C3FA1E5-7FF8-EB4C-B4BA-179425C58E02}" type="presOf" srcId="{7A29BC91-8D83-EF49-89A3-06FEE013C3F5}" destId="{96922763-69DF-1846-B66F-8794D9338058}" srcOrd="0" destOrd="0" presId="urn:microsoft.com/office/officeart/2008/layout/HorizontalMultiLevelHierarchy"/>
    <dgm:cxn modelId="{D0308AE6-4B96-5E44-B0BB-07866DEB3B57}" srcId="{7A29BC91-8D83-EF49-89A3-06FEE013C3F5}" destId="{C2ADD274-122A-F648-A0FB-4AA64F288496}" srcOrd="0" destOrd="0" parTransId="{C75E45D6-F912-3F45-851F-C8406A2E1AC8}" sibTransId="{9D072048-C20F-1E49-B02B-F590038681CC}"/>
    <dgm:cxn modelId="{A434CEE9-BD7F-4647-BE2A-ED52EE74CD39}" type="presOf" srcId="{B6F52DB3-0F1A-DE47-8275-DAFBF524C7F0}" destId="{A2CCF563-304F-8C41-9694-9FD5571F13CD}" srcOrd="0" destOrd="0" presId="urn:microsoft.com/office/officeart/2008/layout/HorizontalMultiLevelHierarchy"/>
    <dgm:cxn modelId="{75234EEA-5398-4F48-BE95-DEB1646A7C6B}" type="presOf" srcId="{04FFEEAF-D1F7-794C-8BD2-A6677234096A}" destId="{215D6876-26F4-DA4E-88FF-9B0F23E9B97C}" srcOrd="1" destOrd="0" presId="urn:microsoft.com/office/officeart/2008/layout/HorizontalMultiLevelHierarchy"/>
    <dgm:cxn modelId="{D1396CEA-6574-0B49-BB9D-AE8DBCCA3B94}" type="presOf" srcId="{6A4F02C6-CD36-A349-B2EC-226075307E1D}" destId="{91FFF348-94CE-4142-875D-C527BEF9F7D7}" srcOrd="1" destOrd="0" presId="urn:microsoft.com/office/officeart/2008/layout/HorizontalMultiLevelHierarchy"/>
    <dgm:cxn modelId="{FC0499EA-4B6B-244F-A418-C74007F1DAF7}" type="presOf" srcId="{8D833E4E-27D1-4A45-B5FC-D4C61854EF1A}" destId="{04B0FE9C-7E80-F744-91BF-F9B79C4AD252}" srcOrd="1" destOrd="0" presId="urn:microsoft.com/office/officeart/2008/layout/HorizontalMultiLevelHierarchy"/>
    <dgm:cxn modelId="{6CEBA7EC-8EBF-3240-992C-C40EAE51FC3C}" type="presOf" srcId="{3C9F234B-5D95-484B-8BAC-7870E79E3DA0}" destId="{BD448DB8-8D67-F34D-84A8-A0631769EAAB}" srcOrd="1" destOrd="0" presId="urn:microsoft.com/office/officeart/2008/layout/HorizontalMultiLevelHierarchy"/>
    <dgm:cxn modelId="{8A38E3EC-1378-9440-B98D-08EE455CB568}" type="presOf" srcId="{037C5046-497D-A748-ABF6-41BDDAC8F506}" destId="{589B62E4-1F4A-DE4C-AC31-4AB58E9698D0}" srcOrd="1" destOrd="0" presId="urn:microsoft.com/office/officeart/2008/layout/HorizontalMultiLevelHierarchy"/>
    <dgm:cxn modelId="{2B39DAEF-0FE7-A54D-909C-D3E80D6EAF93}" type="presOf" srcId="{DE03AC79-22AF-5044-B57E-923B1B46375A}" destId="{C3309BE6-EA12-4A4A-AC94-D2D7E67422BD}" srcOrd="1" destOrd="0" presId="urn:microsoft.com/office/officeart/2008/layout/HorizontalMultiLevelHierarchy"/>
    <dgm:cxn modelId="{68DB5DF1-EDE8-F742-8432-22C8677AF8F7}" type="presOf" srcId="{02EF023A-BF9C-784D-A93E-4C69C31D1E5E}" destId="{6E0ADD9B-17D5-3E46-817C-4FBB371322C2}" srcOrd="0" destOrd="0" presId="urn:microsoft.com/office/officeart/2008/layout/HorizontalMultiLevelHierarchy"/>
    <dgm:cxn modelId="{F8ADABF1-71C1-4E45-8EEE-611E68E0FDB4}" type="presOf" srcId="{C75E45D6-F912-3F45-851F-C8406A2E1AC8}" destId="{73F080B6-1529-CF41-B0AD-8A4D52DE993F}" srcOrd="1" destOrd="0" presId="urn:microsoft.com/office/officeart/2008/layout/HorizontalMultiLevelHierarchy"/>
    <dgm:cxn modelId="{AA09AEF2-44B7-1546-946B-39F4820BA429}" type="presOf" srcId="{037C5046-497D-A748-ABF6-41BDDAC8F506}" destId="{A467F33A-0C23-6947-B7E0-A9CB07550C89}" srcOrd="0" destOrd="0" presId="urn:microsoft.com/office/officeart/2008/layout/HorizontalMultiLevelHierarchy"/>
    <dgm:cxn modelId="{8E3B8AF3-C559-9648-AD1E-19E86D735C82}" type="presOf" srcId="{8F05AC5C-7EF0-BF49-A313-D44E7F9E48B3}" destId="{078E595D-AD69-A34F-8CF4-84780861E586}" srcOrd="1" destOrd="0" presId="urn:microsoft.com/office/officeart/2008/layout/HorizontalMultiLevelHierarchy"/>
    <dgm:cxn modelId="{A29D08F5-FEB2-6A4E-9868-4138ECC9831A}" type="presOf" srcId="{9611FD26-AF34-504E-BA6A-0861978427A4}" destId="{EC58F332-3815-2A4B-95C2-F0E22AEB3FAE}" srcOrd="1" destOrd="0" presId="urn:microsoft.com/office/officeart/2008/layout/HorizontalMultiLevelHierarchy"/>
    <dgm:cxn modelId="{44D6B9F8-213B-D447-92FE-8FC0736151C4}" type="presOf" srcId="{29C7E282-DD8B-E04D-9027-3A2A37E55163}" destId="{420DD662-9DF9-064F-8B8B-F16A914CFFB1}" srcOrd="0" destOrd="0" presId="urn:microsoft.com/office/officeart/2008/layout/HorizontalMultiLevelHierarchy"/>
    <dgm:cxn modelId="{E10665F9-7D7C-294E-BA79-EA8770F3E740}" type="presOf" srcId="{9AA4F010-B5CB-D64A-966A-6E5EC97A2950}" destId="{FA0C846A-179F-A044-9267-F68179E2BFFE}" srcOrd="0" destOrd="0" presId="urn:microsoft.com/office/officeart/2008/layout/HorizontalMultiLevelHierarchy"/>
    <dgm:cxn modelId="{E0501EA9-E44F-9D43-A03A-C5C65DF38311}" type="presParOf" srcId="{CC11B6DE-2E54-544E-B38B-A5614B0CEBBF}" destId="{D0683036-82EA-C841-8E64-8430DB8A001F}" srcOrd="0" destOrd="0" presId="urn:microsoft.com/office/officeart/2008/layout/HorizontalMultiLevelHierarchy"/>
    <dgm:cxn modelId="{66FAD28B-7F6C-BC4F-BDC3-F9716D533F38}" type="presParOf" srcId="{D0683036-82EA-C841-8E64-8430DB8A001F}" destId="{E8993D9E-3624-D445-9540-0D2071ACA9C0}" srcOrd="0" destOrd="0" presId="urn:microsoft.com/office/officeart/2008/layout/HorizontalMultiLevelHierarchy"/>
    <dgm:cxn modelId="{B183E5C3-6E0B-B545-8776-36F6939A2E8B}" type="presParOf" srcId="{D0683036-82EA-C841-8E64-8430DB8A001F}" destId="{41912E2A-0005-B84E-967F-73259DA3E84D}" srcOrd="1" destOrd="0" presId="urn:microsoft.com/office/officeart/2008/layout/HorizontalMultiLevelHierarchy"/>
    <dgm:cxn modelId="{21F39935-0E2D-D84D-92D8-4DC8BFA3F067}" type="presParOf" srcId="{41912E2A-0005-B84E-967F-73259DA3E84D}" destId="{2C97FAF5-9ACA-2948-AAE9-1EA34CC73ED0}" srcOrd="0" destOrd="0" presId="urn:microsoft.com/office/officeart/2008/layout/HorizontalMultiLevelHierarchy"/>
    <dgm:cxn modelId="{211550FC-D708-6540-862A-C96FB684FF8E}" type="presParOf" srcId="{2C97FAF5-9ACA-2948-AAE9-1EA34CC73ED0}" destId="{9E36B075-44A2-2740-9045-05024E3308F4}" srcOrd="0" destOrd="0" presId="urn:microsoft.com/office/officeart/2008/layout/HorizontalMultiLevelHierarchy"/>
    <dgm:cxn modelId="{77B1C26D-041E-7348-8BF0-82534AB12CC9}" type="presParOf" srcId="{41912E2A-0005-B84E-967F-73259DA3E84D}" destId="{94C785D0-858F-4842-9B3C-009E348F4DFE}" srcOrd="1" destOrd="0" presId="urn:microsoft.com/office/officeart/2008/layout/HorizontalMultiLevelHierarchy"/>
    <dgm:cxn modelId="{CD481CB0-93A1-9D47-B581-CE5B479B0BEA}" type="presParOf" srcId="{94C785D0-858F-4842-9B3C-009E348F4DFE}" destId="{BD0A6DC0-4B3D-C246-A717-B83B5C93B5A9}" srcOrd="0" destOrd="0" presId="urn:microsoft.com/office/officeart/2008/layout/HorizontalMultiLevelHierarchy"/>
    <dgm:cxn modelId="{00AFB7E7-6568-D54A-8681-C966390BB5D8}" type="presParOf" srcId="{94C785D0-858F-4842-9B3C-009E348F4DFE}" destId="{5A64C966-9ED2-9741-B744-120089295804}" srcOrd="1" destOrd="0" presId="urn:microsoft.com/office/officeart/2008/layout/HorizontalMultiLevelHierarchy"/>
    <dgm:cxn modelId="{F2D7E403-8691-0A47-B209-3DF5B0D28EEF}" type="presParOf" srcId="{5A64C966-9ED2-9741-B744-120089295804}" destId="{1F8B073B-2C50-3A47-B1F4-D0E2C59A8DC4}" srcOrd="0" destOrd="0" presId="urn:microsoft.com/office/officeart/2008/layout/HorizontalMultiLevelHierarchy"/>
    <dgm:cxn modelId="{406EA531-A2C9-8040-965A-FAEACA0E06DE}" type="presParOf" srcId="{1F8B073B-2C50-3A47-B1F4-D0E2C59A8DC4}" destId="{A2F9B54C-C08B-E64A-8674-94D30FC67576}" srcOrd="0" destOrd="0" presId="urn:microsoft.com/office/officeart/2008/layout/HorizontalMultiLevelHierarchy"/>
    <dgm:cxn modelId="{CC0F3AA5-9F87-A04C-9A6B-1AF5207D84BA}" type="presParOf" srcId="{5A64C966-9ED2-9741-B744-120089295804}" destId="{570D6E5B-4A82-DC4C-B357-E7FC829B7771}" srcOrd="1" destOrd="0" presId="urn:microsoft.com/office/officeart/2008/layout/HorizontalMultiLevelHierarchy"/>
    <dgm:cxn modelId="{9E2B6525-9FE5-BB48-BE51-E16DF912107F}" type="presParOf" srcId="{570D6E5B-4A82-DC4C-B357-E7FC829B7771}" destId="{5C42DDFD-996D-784D-A768-01A23190F67D}" srcOrd="0" destOrd="0" presId="urn:microsoft.com/office/officeart/2008/layout/HorizontalMultiLevelHierarchy"/>
    <dgm:cxn modelId="{3634D53B-B975-CA45-AD1C-A5EE2A19C2DF}" type="presParOf" srcId="{570D6E5B-4A82-DC4C-B357-E7FC829B7771}" destId="{D6C813BC-7433-B944-BD30-725E4E767E93}" srcOrd="1" destOrd="0" presId="urn:microsoft.com/office/officeart/2008/layout/HorizontalMultiLevelHierarchy"/>
    <dgm:cxn modelId="{BEAF5EC4-15F4-1640-8E8F-D41CE56539B7}" type="presParOf" srcId="{D6C813BC-7433-B944-BD30-725E4E767E93}" destId="{9F48CC9F-7F04-8043-8B7D-F7E22227E085}" srcOrd="0" destOrd="0" presId="urn:microsoft.com/office/officeart/2008/layout/HorizontalMultiLevelHierarchy"/>
    <dgm:cxn modelId="{B999E750-2B6F-2A44-8855-3923F184AB55}" type="presParOf" srcId="{9F48CC9F-7F04-8043-8B7D-F7E22227E085}" destId="{98AC3FA7-6E1E-2B47-9AAF-6471BE59F4AA}" srcOrd="0" destOrd="0" presId="urn:microsoft.com/office/officeart/2008/layout/HorizontalMultiLevelHierarchy"/>
    <dgm:cxn modelId="{0F3B518B-31F0-6E44-877B-B32C1ECA994E}" type="presParOf" srcId="{D6C813BC-7433-B944-BD30-725E4E767E93}" destId="{CB56A950-B059-1B40-A7ED-C1926C853B60}" srcOrd="1" destOrd="0" presId="urn:microsoft.com/office/officeart/2008/layout/HorizontalMultiLevelHierarchy"/>
    <dgm:cxn modelId="{2144F378-ECDF-BD45-B93F-A1D0E76BFECD}" type="presParOf" srcId="{CB56A950-B059-1B40-A7ED-C1926C853B60}" destId="{39714D1D-3F9F-EE40-BF00-6B9FAD6D6DFE}" srcOrd="0" destOrd="0" presId="urn:microsoft.com/office/officeart/2008/layout/HorizontalMultiLevelHierarchy"/>
    <dgm:cxn modelId="{BA4023EF-E969-7247-9E40-938A4F740BDC}" type="presParOf" srcId="{CB56A950-B059-1B40-A7ED-C1926C853B60}" destId="{2964666D-2D22-8943-A950-67F1D9D020AE}" srcOrd="1" destOrd="0" presId="urn:microsoft.com/office/officeart/2008/layout/HorizontalMultiLevelHierarchy"/>
    <dgm:cxn modelId="{89DC7B93-2BD2-5648-A275-2B961FC41495}" type="presParOf" srcId="{D6C813BC-7433-B944-BD30-725E4E767E93}" destId="{04260D20-8E5F-E049-ABBD-49C45922A6F5}" srcOrd="2" destOrd="0" presId="urn:microsoft.com/office/officeart/2008/layout/HorizontalMultiLevelHierarchy"/>
    <dgm:cxn modelId="{380E4940-5609-064F-85DC-7C841F69E6A0}" type="presParOf" srcId="{04260D20-8E5F-E049-ABBD-49C45922A6F5}" destId="{EC58F332-3815-2A4B-95C2-F0E22AEB3FAE}" srcOrd="0" destOrd="0" presId="urn:microsoft.com/office/officeart/2008/layout/HorizontalMultiLevelHierarchy"/>
    <dgm:cxn modelId="{30EDED90-6263-134B-956D-6C50A2ADCD45}" type="presParOf" srcId="{D6C813BC-7433-B944-BD30-725E4E767E93}" destId="{A02183BB-3CD4-CE41-86BB-C545F74B258B}" srcOrd="3" destOrd="0" presId="urn:microsoft.com/office/officeart/2008/layout/HorizontalMultiLevelHierarchy"/>
    <dgm:cxn modelId="{CABC2342-8E5E-C345-9F0D-C98B1330E0B5}" type="presParOf" srcId="{A02183BB-3CD4-CE41-86BB-C545F74B258B}" destId="{7DD2B828-CE5F-B747-9BF4-810A0FDC5E7B}" srcOrd="0" destOrd="0" presId="urn:microsoft.com/office/officeart/2008/layout/HorizontalMultiLevelHierarchy"/>
    <dgm:cxn modelId="{F33576B3-92E5-DE41-887B-279E338B4A9C}" type="presParOf" srcId="{A02183BB-3CD4-CE41-86BB-C545F74B258B}" destId="{A591ED1A-1A69-514B-8474-36E06F9D53AD}" srcOrd="1" destOrd="0" presId="urn:microsoft.com/office/officeart/2008/layout/HorizontalMultiLevelHierarchy"/>
    <dgm:cxn modelId="{40E93D27-AC6C-A44C-B337-DA85C76C5CBC}" type="presParOf" srcId="{41912E2A-0005-B84E-967F-73259DA3E84D}" destId="{315AAB21-8706-0549-93F4-A4355AA67E22}" srcOrd="2" destOrd="0" presId="urn:microsoft.com/office/officeart/2008/layout/HorizontalMultiLevelHierarchy"/>
    <dgm:cxn modelId="{10867328-C7AC-BA4D-917E-97285946E3BC}" type="presParOf" srcId="{315AAB21-8706-0549-93F4-A4355AA67E22}" destId="{1ED3D5C3-ADAD-D44A-AC80-EEF62A04B102}" srcOrd="0" destOrd="0" presId="urn:microsoft.com/office/officeart/2008/layout/HorizontalMultiLevelHierarchy"/>
    <dgm:cxn modelId="{EB736E70-D523-E54D-8F3C-6590A4D36C53}" type="presParOf" srcId="{41912E2A-0005-B84E-967F-73259DA3E84D}" destId="{D16F2247-52DC-C24F-A230-0325D7C3D699}" srcOrd="3" destOrd="0" presId="urn:microsoft.com/office/officeart/2008/layout/HorizontalMultiLevelHierarchy"/>
    <dgm:cxn modelId="{F2DFB3C0-9E94-B44D-9643-8C8951F680F5}" type="presParOf" srcId="{D16F2247-52DC-C24F-A230-0325D7C3D699}" destId="{6E0ADD9B-17D5-3E46-817C-4FBB371322C2}" srcOrd="0" destOrd="0" presId="urn:microsoft.com/office/officeart/2008/layout/HorizontalMultiLevelHierarchy"/>
    <dgm:cxn modelId="{3D8D9557-88C9-3F4F-AB1B-B338990881CD}" type="presParOf" srcId="{D16F2247-52DC-C24F-A230-0325D7C3D699}" destId="{ED8763FA-7E49-1145-8630-F52FAD0EE781}" srcOrd="1" destOrd="0" presId="urn:microsoft.com/office/officeart/2008/layout/HorizontalMultiLevelHierarchy"/>
    <dgm:cxn modelId="{F0FEFBC8-1EB8-A444-977C-C80B260C6519}" type="presParOf" srcId="{ED8763FA-7E49-1145-8630-F52FAD0EE781}" destId="{CA30F355-7E76-114C-A711-5C616D9ACF23}" srcOrd="0" destOrd="0" presId="urn:microsoft.com/office/officeart/2008/layout/HorizontalMultiLevelHierarchy"/>
    <dgm:cxn modelId="{4D35B845-410D-4A4D-A477-996A405508E3}" type="presParOf" srcId="{CA30F355-7E76-114C-A711-5C616D9ACF23}" destId="{078E595D-AD69-A34F-8CF4-84780861E586}" srcOrd="0" destOrd="0" presId="urn:microsoft.com/office/officeart/2008/layout/HorizontalMultiLevelHierarchy"/>
    <dgm:cxn modelId="{8DE0FD0C-29BD-BF4A-9C81-829B8BC9876C}" type="presParOf" srcId="{ED8763FA-7E49-1145-8630-F52FAD0EE781}" destId="{36847DF9-D0AB-DB41-B281-B3967835AA92}" srcOrd="1" destOrd="0" presId="urn:microsoft.com/office/officeart/2008/layout/HorizontalMultiLevelHierarchy"/>
    <dgm:cxn modelId="{B39900E1-7D2B-914F-B13F-D43E8A9D609A}" type="presParOf" srcId="{36847DF9-D0AB-DB41-B281-B3967835AA92}" destId="{255F8C57-88BD-884C-869A-8D5C9D7B6079}" srcOrd="0" destOrd="0" presId="urn:microsoft.com/office/officeart/2008/layout/HorizontalMultiLevelHierarchy"/>
    <dgm:cxn modelId="{8019107B-24C7-8846-A7F9-7F73BFEAF4CB}" type="presParOf" srcId="{36847DF9-D0AB-DB41-B281-B3967835AA92}" destId="{5F9CC960-4FEA-6C4A-9CD6-9D9F7017CC9A}" srcOrd="1" destOrd="0" presId="urn:microsoft.com/office/officeart/2008/layout/HorizontalMultiLevelHierarchy"/>
    <dgm:cxn modelId="{F687B233-DB8D-8A49-ADE3-EC02FB14307B}" type="presParOf" srcId="{5F9CC960-4FEA-6C4A-9CD6-9D9F7017CC9A}" destId="{A8D2778F-0B22-4749-97A6-566458DBB99B}" srcOrd="0" destOrd="0" presId="urn:microsoft.com/office/officeart/2008/layout/HorizontalMultiLevelHierarchy"/>
    <dgm:cxn modelId="{9765FED5-AA4D-DF46-ACB3-3888A1C60788}" type="presParOf" srcId="{A8D2778F-0B22-4749-97A6-566458DBB99B}" destId="{A68EBA66-E76E-164E-9C98-EFF5EFC64530}" srcOrd="0" destOrd="0" presId="urn:microsoft.com/office/officeart/2008/layout/HorizontalMultiLevelHierarchy"/>
    <dgm:cxn modelId="{A249900B-F30A-6D4D-99E2-46A2BF48492F}" type="presParOf" srcId="{5F9CC960-4FEA-6C4A-9CD6-9D9F7017CC9A}" destId="{D8A9EB58-A64C-6D48-9DBD-410CC5401E43}" srcOrd="1" destOrd="0" presId="urn:microsoft.com/office/officeart/2008/layout/HorizontalMultiLevelHierarchy"/>
    <dgm:cxn modelId="{26120E4E-B8F9-5949-94C1-6F5787FE05C5}" type="presParOf" srcId="{D8A9EB58-A64C-6D48-9DBD-410CC5401E43}" destId="{C7B3EEF4-7DC7-4245-98E0-53FC0ECFDCB8}" srcOrd="0" destOrd="0" presId="urn:microsoft.com/office/officeart/2008/layout/HorizontalMultiLevelHierarchy"/>
    <dgm:cxn modelId="{ECFD4D29-7898-084C-8464-87CC10D92671}" type="presParOf" srcId="{D8A9EB58-A64C-6D48-9DBD-410CC5401E43}" destId="{C89673C4-D522-0746-B3E5-3F475EF99043}" srcOrd="1" destOrd="0" presId="urn:microsoft.com/office/officeart/2008/layout/HorizontalMultiLevelHierarchy"/>
    <dgm:cxn modelId="{237EFF5D-C013-424F-BB3E-BEB07F6E2BE8}" type="presParOf" srcId="{5F9CC960-4FEA-6C4A-9CD6-9D9F7017CC9A}" destId="{BA4E0C2D-3684-BE47-94E6-5CFD939BDD58}" srcOrd="2" destOrd="0" presId="urn:microsoft.com/office/officeart/2008/layout/HorizontalMultiLevelHierarchy"/>
    <dgm:cxn modelId="{89E7E413-78B9-C441-A082-036711486E4A}" type="presParOf" srcId="{BA4E0C2D-3684-BE47-94E6-5CFD939BDD58}" destId="{924A5129-B6BA-E840-8A08-A89B481A45D2}" srcOrd="0" destOrd="0" presId="urn:microsoft.com/office/officeart/2008/layout/HorizontalMultiLevelHierarchy"/>
    <dgm:cxn modelId="{2C1A3D04-737B-014D-BC74-78C0487F10E6}" type="presParOf" srcId="{5F9CC960-4FEA-6C4A-9CD6-9D9F7017CC9A}" destId="{82C69C91-81AA-B543-B2BB-9DB499511886}" srcOrd="3" destOrd="0" presId="urn:microsoft.com/office/officeart/2008/layout/HorizontalMultiLevelHierarchy"/>
    <dgm:cxn modelId="{9E35E136-48CE-A444-ADE0-F3785DD2374D}" type="presParOf" srcId="{82C69C91-81AA-B543-B2BB-9DB499511886}" destId="{461A2289-D8EA-9B45-9FCA-73DF5556D518}" srcOrd="0" destOrd="0" presId="urn:microsoft.com/office/officeart/2008/layout/HorizontalMultiLevelHierarchy"/>
    <dgm:cxn modelId="{3B5B4700-9718-1241-914E-1B7F8342BD33}" type="presParOf" srcId="{82C69C91-81AA-B543-B2BB-9DB499511886}" destId="{03D948DF-FCB2-B246-BC70-982505E47A53}" srcOrd="1" destOrd="0" presId="urn:microsoft.com/office/officeart/2008/layout/HorizontalMultiLevelHierarchy"/>
    <dgm:cxn modelId="{B4E0218C-29DB-8C45-A62F-E350EEE1323E}" type="presParOf" srcId="{5F9CC960-4FEA-6C4A-9CD6-9D9F7017CC9A}" destId="{35A41625-C2B9-9B4D-A69D-526E5369F7C6}" srcOrd="4" destOrd="0" presId="urn:microsoft.com/office/officeart/2008/layout/HorizontalMultiLevelHierarchy"/>
    <dgm:cxn modelId="{EF09C584-B0F2-224B-8928-46B424CA8E08}" type="presParOf" srcId="{35A41625-C2B9-9B4D-A69D-526E5369F7C6}" destId="{724D8FFD-AF05-F945-B7B0-EA0BD9FEC089}" srcOrd="0" destOrd="0" presId="urn:microsoft.com/office/officeart/2008/layout/HorizontalMultiLevelHierarchy"/>
    <dgm:cxn modelId="{0FCA6029-56DC-C440-94C1-9EAB61486882}" type="presParOf" srcId="{5F9CC960-4FEA-6C4A-9CD6-9D9F7017CC9A}" destId="{5366CBC2-91C5-0F4F-A6B6-11922D6C5A9F}" srcOrd="5" destOrd="0" presId="urn:microsoft.com/office/officeart/2008/layout/HorizontalMultiLevelHierarchy"/>
    <dgm:cxn modelId="{8859AF99-3038-9041-822E-0C4B559F5A6D}" type="presParOf" srcId="{5366CBC2-91C5-0F4F-A6B6-11922D6C5A9F}" destId="{AC1FFF8E-0E72-444A-A6F5-D102B91A0178}" srcOrd="0" destOrd="0" presId="urn:microsoft.com/office/officeart/2008/layout/HorizontalMultiLevelHierarchy"/>
    <dgm:cxn modelId="{950F3F1C-C1E5-2449-890C-EEF778330D9C}" type="presParOf" srcId="{5366CBC2-91C5-0F4F-A6B6-11922D6C5A9F}" destId="{693DE328-A862-184F-9A0F-ECF83B1DF9DF}" srcOrd="1" destOrd="0" presId="urn:microsoft.com/office/officeart/2008/layout/HorizontalMultiLevelHierarchy"/>
    <dgm:cxn modelId="{FD68BCEE-7CB4-EE4B-8CD5-A91BFA9EEB0A}" type="presParOf" srcId="{ED8763FA-7E49-1145-8630-F52FAD0EE781}" destId="{436E905E-D7A3-424B-AF74-945C9D09B7CA}" srcOrd="2" destOrd="0" presId="urn:microsoft.com/office/officeart/2008/layout/HorizontalMultiLevelHierarchy"/>
    <dgm:cxn modelId="{BC900CEC-C972-A74C-8009-A3A4A428B141}" type="presParOf" srcId="{436E905E-D7A3-424B-AF74-945C9D09B7CA}" destId="{4267B9E1-A496-4748-BBBD-425948CCA027}" srcOrd="0" destOrd="0" presId="urn:microsoft.com/office/officeart/2008/layout/HorizontalMultiLevelHierarchy"/>
    <dgm:cxn modelId="{7F19611A-A55D-F14E-8FBE-C1BFCD0856BD}" type="presParOf" srcId="{ED8763FA-7E49-1145-8630-F52FAD0EE781}" destId="{EA2790DC-6706-2741-9B66-610A9FC6FBDD}" srcOrd="3" destOrd="0" presId="urn:microsoft.com/office/officeart/2008/layout/HorizontalMultiLevelHierarchy"/>
    <dgm:cxn modelId="{6D04A512-D227-064B-AC2C-CC0996CBDE46}" type="presParOf" srcId="{EA2790DC-6706-2741-9B66-610A9FC6FBDD}" destId="{C5CBDD5C-280D-E24B-BB6D-84AE9BC2C3DB}" srcOrd="0" destOrd="0" presId="urn:microsoft.com/office/officeart/2008/layout/HorizontalMultiLevelHierarchy"/>
    <dgm:cxn modelId="{1EE365D7-747D-884B-92DB-38C924CF8344}" type="presParOf" srcId="{EA2790DC-6706-2741-9B66-610A9FC6FBDD}" destId="{21E715BD-D99D-E44A-9D08-90AB23EFB99D}" srcOrd="1" destOrd="0" presId="urn:microsoft.com/office/officeart/2008/layout/HorizontalMultiLevelHierarchy"/>
    <dgm:cxn modelId="{C68527BA-E9E2-F849-9BF8-D8B716CE2CB2}" type="presParOf" srcId="{21E715BD-D99D-E44A-9D08-90AB23EFB99D}" destId="{E37A485A-3D0E-D442-8602-C6A3A0415330}" srcOrd="0" destOrd="0" presId="urn:microsoft.com/office/officeart/2008/layout/HorizontalMultiLevelHierarchy"/>
    <dgm:cxn modelId="{32E75218-BC2A-D241-AC13-1B172A9F1522}" type="presParOf" srcId="{E37A485A-3D0E-D442-8602-C6A3A0415330}" destId="{EE10D0F4-1FE5-114F-9070-E482A130130E}" srcOrd="0" destOrd="0" presId="urn:microsoft.com/office/officeart/2008/layout/HorizontalMultiLevelHierarchy"/>
    <dgm:cxn modelId="{171B6118-561B-724A-BE6C-625A2288B296}" type="presParOf" srcId="{21E715BD-D99D-E44A-9D08-90AB23EFB99D}" destId="{7FA779C9-8169-7247-AE65-F447CDEC9F13}" srcOrd="1" destOrd="0" presId="urn:microsoft.com/office/officeart/2008/layout/HorizontalMultiLevelHierarchy"/>
    <dgm:cxn modelId="{6341DAB7-F0E3-9148-B8FA-E027709F3943}" type="presParOf" srcId="{7FA779C9-8169-7247-AE65-F447CDEC9F13}" destId="{889C1D09-CFE2-7245-A5B1-BC3FBCA61117}" srcOrd="0" destOrd="0" presId="urn:microsoft.com/office/officeart/2008/layout/HorizontalMultiLevelHierarchy"/>
    <dgm:cxn modelId="{4047B18B-5285-3144-AC87-9C02E1A3EC1A}" type="presParOf" srcId="{7FA779C9-8169-7247-AE65-F447CDEC9F13}" destId="{AC80D500-908E-6D4F-99BF-0EF3D74650C4}" srcOrd="1" destOrd="0" presId="urn:microsoft.com/office/officeart/2008/layout/HorizontalMultiLevelHierarchy"/>
    <dgm:cxn modelId="{059BD5C1-A92C-4F4E-8D0E-57602D3142DF}" type="presParOf" srcId="{21E715BD-D99D-E44A-9D08-90AB23EFB99D}" destId="{5A771A43-F237-7647-91BF-D4DE5F5FB3DD}" srcOrd="2" destOrd="0" presId="urn:microsoft.com/office/officeart/2008/layout/HorizontalMultiLevelHierarchy"/>
    <dgm:cxn modelId="{BD651F23-8F84-104D-A3EE-E90598270B05}" type="presParOf" srcId="{5A771A43-F237-7647-91BF-D4DE5F5FB3DD}" destId="{215D6876-26F4-DA4E-88FF-9B0F23E9B97C}" srcOrd="0" destOrd="0" presId="urn:microsoft.com/office/officeart/2008/layout/HorizontalMultiLevelHierarchy"/>
    <dgm:cxn modelId="{A1D0BF38-5150-3F45-A67E-1A56991CC47B}" type="presParOf" srcId="{21E715BD-D99D-E44A-9D08-90AB23EFB99D}" destId="{195BD598-31BF-524F-B0B5-201AC43CA2AD}" srcOrd="3" destOrd="0" presId="urn:microsoft.com/office/officeart/2008/layout/HorizontalMultiLevelHierarchy"/>
    <dgm:cxn modelId="{0B834DBD-4F5C-8F40-B15B-BCCD1C6C9988}" type="presParOf" srcId="{195BD598-31BF-524F-B0B5-201AC43CA2AD}" destId="{62DA0C05-74C2-0744-99BD-B0B5681A7CEF}" srcOrd="0" destOrd="0" presId="urn:microsoft.com/office/officeart/2008/layout/HorizontalMultiLevelHierarchy"/>
    <dgm:cxn modelId="{E466297F-1726-9441-A93D-3C05AB5FE4BF}" type="presParOf" srcId="{195BD598-31BF-524F-B0B5-201AC43CA2AD}" destId="{46E38490-6C25-A54E-803F-E3B5E2959BA8}" srcOrd="1" destOrd="0" presId="urn:microsoft.com/office/officeart/2008/layout/HorizontalMultiLevelHierarchy"/>
    <dgm:cxn modelId="{875A4BC1-CC93-5F4F-9357-CDED4A76BFB9}" type="presParOf" srcId="{41912E2A-0005-B84E-967F-73259DA3E84D}" destId="{B11B7F89-83FC-9443-B255-D4830C211FB1}" srcOrd="4" destOrd="0" presId="urn:microsoft.com/office/officeart/2008/layout/HorizontalMultiLevelHierarchy"/>
    <dgm:cxn modelId="{B508D110-A637-2542-87CB-0ED882C4A55A}" type="presParOf" srcId="{B11B7F89-83FC-9443-B255-D4830C211FB1}" destId="{0E919AC5-2E9B-B647-A95F-825EA5F24B98}" srcOrd="0" destOrd="0" presId="urn:microsoft.com/office/officeart/2008/layout/HorizontalMultiLevelHierarchy"/>
    <dgm:cxn modelId="{CCDCC6BD-DD13-0747-93E6-5CC53727B1FB}" type="presParOf" srcId="{41912E2A-0005-B84E-967F-73259DA3E84D}" destId="{C08B9F7B-470F-9146-862B-227FE8C49E9D}" srcOrd="5" destOrd="0" presId="urn:microsoft.com/office/officeart/2008/layout/HorizontalMultiLevelHierarchy"/>
    <dgm:cxn modelId="{21BCA381-AD12-D045-90B9-54E72322A3B9}" type="presParOf" srcId="{C08B9F7B-470F-9146-862B-227FE8C49E9D}" destId="{B7E94FAF-0E7B-8F4C-8C86-99D8FA4643DA}" srcOrd="0" destOrd="0" presId="urn:microsoft.com/office/officeart/2008/layout/HorizontalMultiLevelHierarchy"/>
    <dgm:cxn modelId="{D3217087-0E39-1B4A-84D5-EB82CFCA80BA}" type="presParOf" srcId="{C08B9F7B-470F-9146-862B-227FE8C49E9D}" destId="{519A400A-B6D0-1C44-9A58-301634CB0368}" srcOrd="1" destOrd="0" presId="urn:microsoft.com/office/officeart/2008/layout/HorizontalMultiLevelHierarchy"/>
    <dgm:cxn modelId="{91BFBD98-1B9A-2B4A-A9A7-8B2C14D045A3}" type="presParOf" srcId="{519A400A-B6D0-1C44-9A58-301634CB0368}" destId="{8EDF4513-3C57-294E-B2EC-455C7F69DC67}" srcOrd="0" destOrd="0" presId="urn:microsoft.com/office/officeart/2008/layout/HorizontalMultiLevelHierarchy"/>
    <dgm:cxn modelId="{C5ED6FEB-94E9-6746-8842-0373473FF589}" type="presParOf" srcId="{8EDF4513-3C57-294E-B2EC-455C7F69DC67}" destId="{0805B363-F903-2949-A09E-48B65C9BACBC}" srcOrd="0" destOrd="0" presId="urn:microsoft.com/office/officeart/2008/layout/HorizontalMultiLevelHierarchy"/>
    <dgm:cxn modelId="{53DCB9B6-7745-EC4C-AFC1-2861D634C7E2}" type="presParOf" srcId="{519A400A-B6D0-1C44-9A58-301634CB0368}" destId="{855614F3-6CE8-A844-B5E2-D7914F6DC81D}" srcOrd="1" destOrd="0" presId="urn:microsoft.com/office/officeart/2008/layout/HorizontalMultiLevelHierarchy"/>
    <dgm:cxn modelId="{CBF9F68B-4F0A-744A-A55F-CE2EB922E2E5}" type="presParOf" srcId="{855614F3-6CE8-A844-B5E2-D7914F6DC81D}" destId="{10CA3ACD-11B7-E148-8F3A-63392C349A58}" srcOrd="0" destOrd="0" presId="urn:microsoft.com/office/officeart/2008/layout/HorizontalMultiLevelHierarchy"/>
    <dgm:cxn modelId="{E2503AA2-DEB3-C74D-A2B0-1F0EBF939DED}" type="presParOf" srcId="{855614F3-6CE8-A844-B5E2-D7914F6DC81D}" destId="{D9EE3989-919B-014D-8F7D-D4DA600D449A}" srcOrd="1" destOrd="0" presId="urn:microsoft.com/office/officeart/2008/layout/HorizontalMultiLevelHierarchy"/>
    <dgm:cxn modelId="{0DF83793-C392-DF43-A577-85F679094C97}" type="presParOf" srcId="{D9EE3989-919B-014D-8F7D-D4DA600D449A}" destId="{A920FD7B-AC18-044A-A3D6-61782CF74FE1}" srcOrd="0" destOrd="0" presId="urn:microsoft.com/office/officeart/2008/layout/HorizontalMultiLevelHierarchy"/>
    <dgm:cxn modelId="{A9302760-E1B7-C946-9645-61275C5EA129}" type="presParOf" srcId="{A920FD7B-AC18-044A-A3D6-61782CF74FE1}" destId="{91FFF348-94CE-4142-875D-C527BEF9F7D7}" srcOrd="0" destOrd="0" presId="urn:microsoft.com/office/officeart/2008/layout/HorizontalMultiLevelHierarchy"/>
    <dgm:cxn modelId="{B29973C0-4373-0946-A47E-89BF1C395DFB}" type="presParOf" srcId="{D9EE3989-919B-014D-8F7D-D4DA600D449A}" destId="{A6BD8825-C4D9-6742-ACD1-AEC72B1CB9A8}" srcOrd="1" destOrd="0" presId="urn:microsoft.com/office/officeart/2008/layout/HorizontalMultiLevelHierarchy"/>
    <dgm:cxn modelId="{AFDAED31-48D7-8144-890D-0D0FB20D162D}" type="presParOf" srcId="{A6BD8825-C4D9-6742-ACD1-AEC72B1CB9A8}" destId="{6019677F-73A8-F040-9266-A25BB56C2D0D}" srcOrd="0" destOrd="0" presId="urn:microsoft.com/office/officeart/2008/layout/HorizontalMultiLevelHierarchy"/>
    <dgm:cxn modelId="{AF933326-F7B6-0641-999D-482FF9E78BE8}" type="presParOf" srcId="{A6BD8825-C4D9-6742-ACD1-AEC72B1CB9A8}" destId="{C151B1DF-70B6-F748-8BF8-BD982EB367CC}" srcOrd="1" destOrd="0" presId="urn:microsoft.com/office/officeart/2008/layout/HorizontalMultiLevelHierarchy"/>
    <dgm:cxn modelId="{C4E45C27-5092-E14A-B837-368C58E42A84}" type="presParOf" srcId="{D9EE3989-919B-014D-8F7D-D4DA600D449A}" destId="{A2CCF563-304F-8C41-9694-9FD5571F13CD}" srcOrd="2" destOrd="0" presId="urn:microsoft.com/office/officeart/2008/layout/HorizontalMultiLevelHierarchy"/>
    <dgm:cxn modelId="{A00E64F7-822C-9745-99EE-590917208485}" type="presParOf" srcId="{A2CCF563-304F-8C41-9694-9FD5571F13CD}" destId="{D8ECE8BC-EA07-2749-A0DE-46136DD37F94}" srcOrd="0" destOrd="0" presId="urn:microsoft.com/office/officeart/2008/layout/HorizontalMultiLevelHierarchy"/>
    <dgm:cxn modelId="{59FCE1A9-8673-874A-9EA4-2805ABA8FA88}" type="presParOf" srcId="{D9EE3989-919B-014D-8F7D-D4DA600D449A}" destId="{10C2286B-5787-464D-8B5B-E4501045A4A7}" srcOrd="3" destOrd="0" presId="urn:microsoft.com/office/officeart/2008/layout/HorizontalMultiLevelHierarchy"/>
    <dgm:cxn modelId="{D2F8E043-7BF9-3145-81D9-E74FCF5EC497}" type="presParOf" srcId="{10C2286B-5787-464D-8B5B-E4501045A4A7}" destId="{EC6F51C3-2EEC-1C4F-BF17-2EA1246D77A7}" srcOrd="0" destOrd="0" presId="urn:microsoft.com/office/officeart/2008/layout/HorizontalMultiLevelHierarchy"/>
    <dgm:cxn modelId="{25F3C9C5-7826-694B-9A42-2BC1014B942B}" type="presParOf" srcId="{10C2286B-5787-464D-8B5B-E4501045A4A7}" destId="{51744C2E-288F-BC4A-99A0-46E86A19D5B7}" srcOrd="1" destOrd="0" presId="urn:microsoft.com/office/officeart/2008/layout/HorizontalMultiLevelHierarchy"/>
    <dgm:cxn modelId="{DD3951C5-0B01-7541-8854-5BC0989E16E6}" type="presParOf" srcId="{D9EE3989-919B-014D-8F7D-D4DA600D449A}" destId="{420DD662-9DF9-064F-8B8B-F16A914CFFB1}" srcOrd="4" destOrd="0" presId="urn:microsoft.com/office/officeart/2008/layout/HorizontalMultiLevelHierarchy"/>
    <dgm:cxn modelId="{71E28A78-FBD3-D741-BAD6-2AA82122FC39}" type="presParOf" srcId="{420DD662-9DF9-064F-8B8B-F16A914CFFB1}" destId="{7D83EE28-AF70-D64A-AA73-B0157F189AB4}" srcOrd="0" destOrd="0" presId="urn:microsoft.com/office/officeart/2008/layout/HorizontalMultiLevelHierarchy"/>
    <dgm:cxn modelId="{17615821-8CBA-3B47-8F7D-84BE1E2473F0}" type="presParOf" srcId="{D9EE3989-919B-014D-8F7D-D4DA600D449A}" destId="{7E19582D-2700-4A4B-955D-CF095895D94C}" srcOrd="5" destOrd="0" presId="urn:microsoft.com/office/officeart/2008/layout/HorizontalMultiLevelHierarchy"/>
    <dgm:cxn modelId="{8A4B4ACC-B5E0-C143-921A-0CCC97208980}" type="presParOf" srcId="{7E19582D-2700-4A4B-955D-CF095895D94C}" destId="{3C04DE0D-1947-D140-A4E3-BD2192F0240A}" srcOrd="0" destOrd="0" presId="urn:microsoft.com/office/officeart/2008/layout/HorizontalMultiLevelHierarchy"/>
    <dgm:cxn modelId="{B1468E30-4B7E-6A44-B08B-F87F48D0BB05}" type="presParOf" srcId="{7E19582D-2700-4A4B-955D-CF095895D94C}" destId="{CE335951-5BA8-CA45-9E83-EEDAD24F4CE1}" srcOrd="1" destOrd="0" presId="urn:microsoft.com/office/officeart/2008/layout/HorizontalMultiLevelHierarchy"/>
    <dgm:cxn modelId="{1FF3C4B3-EC15-EA4F-8212-296874783A58}" type="presParOf" srcId="{41912E2A-0005-B84E-967F-73259DA3E84D}" destId="{091FDCA8-4C0A-0A47-BC08-578D2646356A}" srcOrd="6" destOrd="0" presId="urn:microsoft.com/office/officeart/2008/layout/HorizontalMultiLevelHierarchy"/>
    <dgm:cxn modelId="{BBC55AC2-C6CF-F347-AAE2-D1F577DB4444}" type="presParOf" srcId="{091FDCA8-4C0A-0A47-BC08-578D2646356A}" destId="{BD448DB8-8D67-F34D-84A8-A0631769EAAB}" srcOrd="0" destOrd="0" presId="urn:microsoft.com/office/officeart/2008/layout/HorizontalMultiLevelHierarchy"/>
    <dgm:cxn modelId="{357EE12C-EB7A-B14F-9F43-07561D602F0F}" type="presParOf" srcId="{41912E2A-0005-B84E-967F-73259DA3E84D}" destId="{5CD4CE27-A032-8B4E-AC15-CDE730AC058D}" srcOrd="7" destOrd="0" presId="urn:microsoft.com/office/officeart/2008/layout/HorizontalMultiLevelHierarchy"/>
    <dgm:cxn modelId="{E365988A-4BA6-7F4C-8401-DF54B8FFC3FC}" type="presParOf" srcId="{5CD4CE27-A032-8B4E-AC15-CDE730AC058D}" destId="{269DA89D-94C2-7847-8795-BB1DF1769C7A}" srcOrd="0" destOrd="0" presId="urn:microsoft.com/office/officeart/2008/layout/HorizontalMultiLevelHierarchy"/>
    <dgm:cxn modelId="{9B1DA016-E23E-1E4F-AF93-83A1968929B2}" type="presParOf" srcId="{5CD4CE27-A032-8B4E-AC15-CDE730AC058D}" destId="{C91BD3DF-CCA3-0A45-92B2-36893AE365EF}" srcOrd="1" destOrd="0" presId="urn:microsoft.com/office/officeart/2008/layout/HorizontalMultiLevelHierarchy"/>
    <dgm:cxn modelId="{EA7CD71E-DEE6-DE44-9DA6-2E3D83318EA7}" type="presParOf" srcId="{C91BD3DF-CCA3-0A45-92B2-36893AE365EF}" destId="{C5F5D75C-D34F-8049-82A4-C11E0AD94C8D}" srcOrd="0" destOrd="0" presId="urn:microsoft.com/office/officeart/2008/layout/HorizontalMultiLevelHierarchy"/>
    <dgm:cxn modelId="{6FA7C104-3E1C-5241-B265-3B4C4D55890E}" type="presParOf" srcId="{C5F5D75C-D34F-8049-82A4-C11E0AD94C8D}" destId="{E5A263BE-41F6-4F46-97E4-A8262DFDBF22}" srcOrd="0" destOrd="0" presId="urn:microsoft.com/office/officeart/2008/layout/HorizontalMultiLevelHierarchy"/>
    <dgm:cxn modelId="{8EF8CA7E-429B-E541-BAEC-580640D69E8D}" type="presParOf" srcId="{C91BD3DF-CCA3-0A45-92B2-36893AE365EF}" destId="{C1832323-E079-FE4B-8A5D-1C862721AB2E}" srcOrd="1" destOrd="0" presId="urn:microsoft.com/office/officeart/2008/layout/HorizontalMultiLevelHierarchy"/>
    <dgm:cxn modelId="{13D65307-4F9C-C44A-B2E2-467F3E8A8BE1}" type="presParOf" srcId="{C1832323-E079-FE4B-8A5D-1C862721AB2E}" destId="{AD2BC306-5A27-6D48-A57E-10BEE70B90AA}" srcOrd="0" destOrd="0" presId="urn:microsoft.com/office/officeart/2008/layout/HorizontalMultiLevelHierarchy"/>
    <dgm:cxn modelId="{56B67244-BCA3-104A-A0B4-8F4173EBA474}" type="presParOf" srcId="{C1832323-E079-FE4B-8A5D-1C862721AB2E}" destId="{0448B654-6738-A640-9579-D9356117EC86}" srcOrd="1" destOrd="0" presId="urn:microsoft.com/office/officeart/2008/layout/HorizontalMultiLevelHierarchy"/>
    <dgm:cxn modelId="{DE9C32E2-D418-B346-83E5-B31A96E15590}" type="presParOf" srcId="{0448B654-6738-A640-9579-D9356117EC86}" destId="{C859CFB7-183E-8A40-B9DC-CC932CE32BF7}" srcOrd="0" destOrd="0" presId="urn:microsoft.com/office/officeart/2008/layout/HorizontalMultiLevelHierarchy"/>
    <dgm:cxn modelId="{85807D62-22F1-AC48-AFE4-467E00B40490}" type="presParOf" srcId="{C859CFB7-183E-8A40-B9DC-CC932CE32BF7}" destId="{EBF931F2-4E2C-EE4F-84CA-6BD7AEDCC000}" srcOrd="0" destOrd="0" presId="urn:microsoft.com/office/officeart/2008/layout/HorizontalMultiLevelHierarchy"/>
    <dgm:cxn modelId="{56A10F94-BBFC-B04F-A440-36F463360ED2}" type="presParOf" srcId="{0448B654-6738-A640-9579-D9356117EC86}" destId="{EE92AE58-8C3D-2447-BFE6-82FAFC0A86D6}" srcOrd="1" destOrd="0" presId="urn:microsoft.com/office/officeart/2008/layout/HorizontalMultiLevelHierarchy"/>
    <dgm:cxn modelId="{32E8876A-8210-1D4D-A07A-D56CC695E9DB}" type="presParOf" srcId="{EE92AE58-8C3D-2447-BFE6-82FAFC0A86D6}" destId="{22C7685E-E374-F848-A69A-EA17EA4D89E4}" srcOrd="0" destOrd="0" presId="urn:microsoft.com/office/officeart/2008/layout/HorizontalMultiLevelHierarchy"/>
    <dgm:cxn modelId="{704547A3-4991-F948-AF77-DAD39C951879}" type="presParOf" srcId="{EE92AE58-8C3D-2447-BFE6-82FAFC0A86D6}" destId="{FC1C716E-7647-EA48-AB1E-34869C5ECE6D}" srcOrd="1" destOrd="0" presId="urn:microsoft.com/office/officeart/2008/layout/HorizontalMultiLevelHierarchy"/>
    <dgm:cxn modelId="{7348A969-36AD-E349-BA1A-64285652CF15}" type="presParOf" srcId="{0448B654-6738-A640-9579-D9356117EC86}" destId="{FDAFF1FC-D8BC-5F4C-889B-6B775BABBC78}" srcOrd="2" destOrd="0" presId="urn:microsoft.com/office/officeart/2008/layout/HorizontalMultiLevelHierarchy"/>
    <dgm:cxn modelId="{B345B07C-B73C-144B-B5A2-8239631FB35E}" type="presParOf" srcId="{FDAFF1FC-D8BC-5F4C-889B-6B775BABBC78}" destId="{C3309BE6-EA12-4A4A-AC94-D2D7E67422BD}" srcOrd="0" destOrd="0" presId="urn:microsoft.com/office/officeart/2008/layout/HorizontalMultiLevelHierarchy"/>
    <dgm:cxn modelId="{CF9D8443-9757-714C-994E-DE0331207BC7}" type="presParOf" srcId="{0448B654-6738-A640-9579-D9356117EC86}" destId="{D009BD3B-C4EB-B647-957D-14E07F1F8104}" srcOrd="3" destOrd="0" presId="urn:microsoft.com/office/officeart/2008/layout/HorizontalMultiLevelHierarchy"/>
    <dgm:cxn modelId="{EE9CD34F-EC2D-9A43-9370-B67D28E0AB74}" type="presParOf" srcId="{D009BD3B-C4EB-B647-957D-14E07F1F8104}" destId="{D7BE1B0F-F10C-1346-BD53-CAEA980D1CFD}" srcOrd="0" destOrd="0" presId="urn:microsoft.com/office/officeart/2008/layout/HorizontalMultiLevelHierarchy"/>
    <dgm:cxn modelId="{E507A863-3EB0-5846-88EE-2AEAC9661300}" type="presParOf" srcId="{D009BD3B-C4EB-B647-957D-14E07F1F8104}" destId="{81AEA113-0F72-A24E-B9C4-B4898CD12523}" srcOrd="1" destOrd="0" presId="urn:microsoft.com/office/officeart/2008/layout/HorizontalMultiLevelHierarchy"/>
    <dgm:cxn modelId="{9346CD30-EE36-F942-8A88-381BF9BA62F7}" type="presParOf" srcId="{0448B654-6738-A640-9579-D9356117EC86}" destId="{A2B19397-081C-CA4D-975B-2F935BCFDBBC}" srcOrd="4" destOrd="0" presId="urn:microsoft.com/office/officeart/2008/layout/HorizontalMultiLevelHierarchy"/>
    <dgm:cxn modelId="{1A905D1F-BA21-4042-B537-941D52653D2E}" type="presParOf" srcId="{A2B19397-081C-CA4D-975B-2F935BCFDBBC}" destId="{5C98719B-4068-514A-8BAC-B7DC24344E57}" srcOrd="0" destOrd="0" presId="urn:microsoft.com/office/officeart/2008/layout/HorizontalMultiLevelHierarchy"/>
    <dgm:cxn modelId="{D36CFD75-E1DB-E84D-B22D-94865F857201}" type="presParOf" srcId="{0448B654-6738-A640-9579-D9356117EC86}" destId="{3D925080-7143-E148-A5FA-076C8866770D}" srcOrd="5" destOrd="0" presId="urn:microsoft.com/office/officeart/2008/layout/HorizontalMultiLevelHierarchy"/>
    <dgm:cxn modelId="{E8488A27-39E1-4646-A873-8F11FD61D56C}" type="presParOf" srcId="{3D925080-7143-E148-A5FA-076C8866770D}" destId="{FA0C846A-179F-A044-9267-F68179E2BFFE}" srcOrd="0" destOrd="0" presId="urn:microsoft.com/office/officeart/2008/layout/HorizontalMultiLevelHierarchy"/>
    <dgm:cxn modelId="{560EC422-1415-464F-A85D-8F2DDB66BDDF}" type="presParOf" srcId="{3D925080-7143-E148-A5FA-076C8866770D}" destId="{8AC2FA4A-752A-754A-B46A-5653C7C36818}" srcOrd="1" destOrd="0" presId="urn:microsoft.com/office/officeart/2008/layout/HorizontalMultiLevelHierarchy"/>
    <dgm:cxn modelId="{572723D3-BAC8-9F4E-91AF-21D271E2AB8E}" type="presParOf" srcId="{0448B654-6738-A640-9579-D9356117EC86}" destId="{A467F33A-0C23-6947-B7E0-A9CB07550C89}" srcOrd="6" destOrd="0" presId="urn:microsoft.com/office/officeart/2008/layout/HorizontalMultiLevelHierarchy"/>
    <dgm:cxn modelId="{991795C0-FFC5-164B-9781-4498FCDAD925}" type="presParOf" srcId="{A467F33A-0C23-6947-B7E0-A9CB07550C89}" destId="{589B62E4-1F4A-DE4C-AC31-4AB58E9698D0}" srcOrd="0" destOrd="0" presId="urn:microsoft.com/office/officeart/2008/layout/HorizontalMultiLevelHierarchy"/>
    <dgm:cxn modelId="{21416CD9-90C9-214D-8D46-57076362164E}" type="presParOf" srcId="{0448B654-6738-A640-9579-D9356117EC86}" destId="{FC19F2CE-4C15-EB48-9E4A-C6BB5EAE2A3F}" srcOrd="7" destOrd="0" presId="urn:microsoft.com/office/officeart/2008/layout/HorizontalMultiLevelHierarchy"/>
    <dgm:cxn modelId="{C2FC7E64-1747-BF40-AFCF-81CE0D33076E}" type="presParOf" srcId="{FC19F2CE-4C15-EB48-9E4A-C6BB5EAE2A3F}" destId="{F6823B06-7555-7A4D-A7AF-41A385E57AEE}" srcOrd="0" destOrd="0" presId="urn:microsoft.com/office/officeart/2008/layout/HorizontalMultiLevelHierarchy"/>
    <dgm:cxn modelId="{34A1A965-CAEF-8145-81BE-7292BA55AD71}" type="presParOf" srcId="{FC19F2CE-4C15-EB48-9E4A-C6BB5EAE2A3F}" destId="{26A7F48D-B453-0140-9513-68F1EC42805B}" srcOrd="1" destOrd="0" presId="urn:microsoft.com/office/officeart/2008/layout/HorizontalMultiLevelHierarchy"/>
    <dgm:cxn modelId="{BA791FE4-CAD6-5E46-83C4-87CBDE1B5723}" type="presParOf" srcId="{0448B654-6738-A640-9579-D9356117EC86}" destId="{3B33B1BC-11A6-FD48-912D-F0C566A8C0DA}" srcOrd="8" destOrd="0" presId="urn:microsoft.com/office/officeart/2008/layout/HorizontalMultiLevelHierarchy"/>
    <dgm:cxn modelId="{E37861E7-C501-FA42-AC01-A48735C4688E}" type="presParOf" srcId="{3B33B1BC-11A6-FD48-912D-F0C566A8C0DA}" destId="{12D8E16D-C1CA-6A4E-B5FB-F2DE7B9AC9B6}" srcOrd="0" destOrd="0" presId="urn:microsoft.com/office/officeart/2008/layout/HorizontalMultiLevelHierarchy"/>
    <dgm:cxn modelId="{F35FE6AF-6A3E-8443-80CD-DD334A350712}" type="presParOf" srcId="{0448B654-6738-A640-9579-D9356117EC86}" destId="{583A8C78-7F73-D447-8C57-0A66A746C508}" srcOrd="9" destOrd="0" presId="urn:microsoft.com/office/officeart/2008/layout/HorizontalMultiLevelHierarchy"/>
    <dgm:cxn modelId="{C1884FF6-390E-9145-9936-6ECCC38E76E7}" type="presParOf" srcId="{583A8C78-7F73-D447-8C57-0A66A746C508}" destId="{7367881F-BA8F-584C-820C-5EAB4151D935}" srcOrd="0" destOrd="0" presId="urn:microsoft.com/office/officeart/2008/layout/HorizontalMultiLevelHierarchy"/>
    <dgm:cxn modelId="{EC2072D5-F66F-B344-91C9-9EFA1F95B63C}" type="presParOf" srcId="{583A8C78-7F73-D447-8C57-0A66A746C508}" destId="{956EDE90-508E-124C-BC2A-8208E923A15C}" srcOrd="1" destOrd="0" presId="urn:microsoft.com/office/officeart/2008/layout/HorizontalMultiLevelHierarchy"/>
    <dgm:cxn modelId="{AA466B42-3440-1B4A-86D0-6E487C583F50}" type="presParOf" srcId="{C91BD3DF-CCA3-0A45-92B2-36893AE365EF}" destId="{06CA2CA9-8CDC-344C-B19A-514FB36F42F5}" srcOrd="2" destOrd="0" presId="urn:microsoft.com/office/officeart/2008/layout/HorizontalMultiLevelHierarchy"/>
    <dgm:cxn modelId="{FE36B93D-3DC2-D140-BBC7-E094C4F9DEE0}" type="presParOf" srcId="{06CA2CA9-8CDC-344C-B19A-514FB36F42F5}" destId="{0A1F7572-FAB0-074F-B7B6-B9B588F960A1}" srcOrd="0" destOrd="0" presId="urn:microsoft.com/office/officeart/2008/layout/HorizontalMultiLevelHierarchy"/>
    <dgm:cxn modelId="{4971C69D-1508-4B40-B425-2E43F2C5A307}" type="presParOf" srcId="{C91BD3DF-CCA3-0A45-92B2-36893AE365EF}" destId="{FF4E377D-B00D-6C41-9687-38488693A075}" srcOrd="3" destOrd="0" presId="urn:microsoft.com/office/officeart/2008/layout/HorizontalMultiLevelHierarchy"/>
    <dgm:cxn modelId="{553DCB78-56A6-FC43-835F-C14400BC5B1F}" type="presParOf" srcId="{FF4E377D-B00D-6C41-9687-38488693A075}" destId="{5C0B4ED4-46A0-8A4D-95B5-B6953D602E71}" srcOrd="0" destOrd="0" presId="urn:microsoft.com/office/officeart/2008/layout/HorizontalMultiLevelHierarchy"/>
    <dgm:cxn modelId="{B75A49F7-82F7-7A43-9A49-AA61817F29CF}" type="presParOf" srcId="{FF4E377D-B00D-6C41-9687-38488693A075}" destId="{AF91ED1F-1245-E943-8045-D4A0919DF139}" srcOrd="1" destOrd="0" presId="urn:microsoft.com/office/officeart/2008/layout/HorizontalMultiLevelHierarchy"/>
    <dgm:cxn modelId="{634C7E3F-C5C7-BE4A-AF27-2739FDBA28F6}" type="presParOf" srcId="{AF91ED1F-1245-E943-8045-D4A0919DF139}" destId="{39108512-E455-5C46-9A9E-E8777C3555B8}" srcOrd="0" destOrd="0" presId="urn:microsoft.com/office/officeart/2008/layout/HorizontalMultiLevelHierarchy"/>
    <dgm:cxn modelId="{A8DE94BA-9A4B-024E-BA1E-D7BCD657614D}" type="presParOf" srcId="{39108512-E455-5C46-9A9E-E8777C3555B8}" destId="{04B0FE9C-7E80-F744-91BF-F9B79C4AD252}" srcOrd="0" destOrd="0" presId="urn:microsoft.com/office/officeart/2008/layout/HorizontalMultiLevelHierarchy"/>
    <dgm:cxn modelId="{C3F7986E-71E6-DE4E-B091-81E0C94EAAEC}" type="presParOf" srcId="{AF91ED1F-1245-E943-8045-D4A0919DF139}" destId="{CFF148A6-D832-A040-90FC-B648A8ECF1AC}" srcOrd="1" destOrd="0" presId="urn:microsoft.com/office/officeart/2008/layout/HorizontalMultiLevelHierarchy"/>
    <dgm:cxn modelId="{7968EE65-4C92-8E4E-8255-65ED4DDAC7CA}" type="presParOf" srcId="{CFF148A6-D832-A040-90FC-B648A8ECF1AC}" destId="{2A347076-3645-B249-B0CB-AEF1EC2B7ECB}" srcOrd="0" destOrd="0" presId="urn:microsoft.com/office/officeart/2008/layout/HorizontalMultiLevelHierarchy"/>
    <dgm:cxn modelId="{A245061F-DB9F-3140-928C-18AC808BDF04}" type="presParOf" srcId="{CFF148A6-D832-A040-90FC-B648A8ECF1AC}" destId="{B8B16FBD-222D-874C-89F7-D7B666752010}" srcOrd="1" destOrd="0" presId="urn:microsoft.com/office/officeart/2008/layout/HorizontalMultiLevelHierarchy"/>
    <dgm:cxn modelId="{2012C6E6-AC65-2A46-8601-48BA2B57A9AF}" type="presParOf" srcId="{41912E2A-0005-B84E-967F-73259DA3E84D}" destId="{E31D1376-F307-C34B-BBDE-4916C9AE0440}" srcOrd="8" destOrd="0" presId="urn:microsoft.com/office/officeart/2008/layout/HorizontalMultiLevelHierarchy"/>
    <dgm:cxn modelId="{DD328334-DE1A-764F-A6E7-AB5424356E6C}" type="presParOf" srcId="{E31D1376-F307-C34B-BBDE-4916C9AE0440}" destId="{F21D476B-50E8-B147-A82E-263BF3C03A86}" srcOrd="0" destOrd="0" presId="urn:microsoft.com/office/officeart/2008/layout/HorizontalMultiLevelHierarchy"/>
    <dgm:cxn modelId="{01909957-EC0C-B346-8562-DFAD9B69FA50}" type="presParOf" srcId="{41912E2A-0005-B84E-967F-73259DA3E84D}" destId="{DB104244-9513-A241-8256-75303452723D}" srcOrd="9" destOrd="0" presId="urn:microsoft.com/office/officeart/2008/layout/HorizontalMultiLevelHierarchy"/>
    <dgm:cxn modelId="{FB345C9B-338F-E944-AC96-98F498593043}" type="presParOf" srcId="{DB104244-9513-A241-8256-75303452723D}" destId="{1C2E7D06-3C21-B64C-AC9A-2CDFED74DCAF}" srcOrd="0" destOrd="0" presId="urn:microsoft.com/office/officeart/2008/layout/HorizontalMultiLevelHierarchy"/>
    <dgm:cxn modelId="{6E5DE413-FB79-4F49-8252-B9EF546D51D7}" type="presParOf" srcId="{DB104244-9513-A241-8256-75303452723D}" destId="{D6D04A6B-7ABB-4945-8D31-56550D811172}" srcOrd="1" destOrd="0" presId="urn:microsoft.com/office/officeart/2008/layout/HorizontalMultiLevelHierarchy"/>
    <dgm:cxn modelId="{90ACA06F-0D0A-F745-8A7C-C9FEEB97FA7A}" type="presParOf" srcId="{D6D04A6B-7ABB-4945-8D31-56550D811172}" destId="{BBA1334E-1C8B-A844-A8FC-117CDF7EC7A6}" srcOrd="0" destOrd="0" presId="urn:microsoft.com/office/officeart/2008/layout/HorizontalMultiLevelHierarchy"/>
    <dgm:cxn modelId="{DA21BFE1-0034-DF45-813F-42B15738792A}" type="presParOf" srcId="{BBA1334E-1C8B-A844-A8FC-117CDF7EC7A6}" destId="{6E6DCC7A-CE9C-0940-AF3C-D7FFC78DF5DD}" srcOrd="0" destOrd="0" presId="urn:microsoft.com/office/officeart/2008/layout/HorizontalMultiLevelHierarchy"/>
    <dgm:cxn modelId="{AF1B7D77-6284-0F4B-9A22-DD8AA1B185BA}" type="presParOf" srcId="{D6D04A6B-7ABB-4945-8D31-56550D811172}" destId="{C809D2A4-C2D8-354B-AB0F-AE613F567693}" srcOrd="1" destOrd="0" presId="urn:microsoft.com/office/officeart/2008/layout/HorizontalMultiLevelHierarchy"/>
    <dgm:cxn modelId="{BC947E2B-F438-3F41-9143-656E8F2649EC}" type="presParOf" srcId="{C809D2A4-C2D8-354B-AB0F-AE613F567693}" destId="{96922763-69DF-1846-B66F-8794D9338058}" srcOrd="0" destOrd="0" presId="urn:microsoft.com/office/officeart/2008/layout/HorizontalMultiLevelHierarchy"/>
    <dgm:cxn modelId="{DE2FD798-C3B5-F040-9A67-B2CE0E231F39}" type="presParOf" srcId="{C809D2A4-C2D8-354B-AB0F-AE613F567693}" destId="{00127AAD-FB7F-4C47-A84B-8015A2840B7E}" srcOrd="1" destOrd="0" presId="urn:microsoft.com/office/officeart/2008/layout/HorizontalMultiLevelHierarchy"/>
    <dgm:cxn modelId="{719E9F01-D72D-C940-B4B2-AAFEDF33CA54}" type="presParOf" srcId="{00127AAD-FB7F-4C47-A84B-8015A2840B7E}" destId="{E8A27F1A-DC28-DC41-9D64-B25ECC6D3832}" srcOrd="0" destOrd="0" presId="urn:microsoft.com/office/officeart/2008/layout/HorizontalMultiLevelHierarchy"/>
    <dgm:cxn modelId="{65192F76-C9A6-C642-95E2-0B694FEEC702}" type="presParOf" srcId="{E8A27F1A-DC28-DC41-9D64-B25ECC6D3832}" destId="{73F080B6-1529-CF41-B0AD-8A4D52DE993F}" srcOrd="0" destOrd="0" presId="urn:microsoft.com/office/officeart/2008/layout/HorizontalMultiLevelHierarchy"/>
    <dgm:cxn modelId="{C539774D-5814-CD4E-8BC5-558838E57DCE}" type="presParOf" srcId="{00127AAD-FB7F-4C47-A84B-8015A2840B7E}" destId="{500001F3-56A1-DE43-8F40-6C045038D47F}" srcOrd="1" destOrd="0" presId="urn:microsoft.com/office/officeart/2008/layout/HorizontalMultiLevelHierarchy"/>
    <dgm:cxn modelId="{E5385C9C-D2C2-3C49-8E47-ACE15C5330C4}" type="presParOf" srcId="{500001F3-56A1-DE43-8F40-6C045038D47F}" destId="{76F09354-E36C-1445-ADF4-1C9372674350}" srcOrd="0" destOrd="0" presId="urn:microsoft.com/office/officeart/2008/layout/HorizontalMultiLevelHierarchy"/>
    <dgm:cxn modelId="{74F3A2A1-9C50-664A-B1B6-7DBCAEA9C876}" type="presParOf" srcId="{500001F3-56A1-DE43-8F40-6C045038D47F}" destId="{55E2425E-5B9E-0F45-973C-68D467892B7B}" srcOrd="1" destOrd="0" presId="urn:microsoft.com/office/officeart/2008/layout/HorizontalMultiLevelHierarchy"/>
    <dgm:cxn modelId="{9AC6302D-659E-AF4C-AEF1-03CDF2139082}" type="presParOf" srcId="{D6D04A6B-7ABB-4945-8D31-56550D811172}" destId="{165BF266-DFE8-2841-86FB-D40EEEC4272A}" srcOrd="2" destOrd="0" presId="urn:microsoft.com/office/officeart/2008/layout/HorizontalMultiLevelHierarchy"/>
    <dgm:cxn modelId="{1F026F32-7851-5946-90A0-E94B3E892798}" type="presParOf" srcId="{165BF266-DFE8-2841-86FB-D40EEEC4272A}" destId="{D3F02267-949A-724C-9556-EEE82FFF0234}" srcOrd="0" destOrd="0" presId="urn:microsoft.com/office/officeart/2008/layout/HorizontalMultiLevelHierarchy"/>
    <dgm:cxn modelId="{24539FD0-8255-F14F-8565-7D21DA7FFD65}" type="presParOf" srcId="{D6D04A6B-7ABB-4945-8D31-56550D811172}" destId="{1359C96B-9AE6-0D4C-BC4A-799E5D5765FC}" srcOrd="3" destOrd="0" presId="urn:microsoft.com/office/officeart/2008/layout/HorizontalMultiLevelHierarchy"/>
    <dgm:cxn modelId="{75B1D78A-90A7-004A-BB61-FCEB4B55228C}" type="presParOf" srcId="{1359C96B-9AE6-0D4C-BC4A-799E5D5765FC}" destId="{EE175BCD-CDC3-0E41-8692-1566BF847989}" srcOrd="0" destOrd="0" presId="urn:microsoft.com/office/officeart/2008/layout/HorizontalMultiLevelHierarchy"/>
    <dgm:cxn modelId="{1E5D06FC-8066-2241-9AB9-36D68D7CBCB7}" type="presParOf" srcId="{1359C96B-9AE6-0D4C-BC4A-799E5D5765FC}" destId="{FAD1E0CA-5868-2642-AE82-8AC4DB48A5E5}" srcOrd="1" destOrd="0" presId="urn:microsoft.com/office/officeart/2008/layout/HorizontalMultiLevelHierarchy"/>
    <dgm:cxn modelId="{542E5148-788E-6D49-8762-093A6E4FA835}" type="presParOf" srcId="{FAD1E0CA-5868-2642-AE82-8AC4DB48A5E5}" destId="{34C1806C-3CF8-AE46-96AF-9CACA79F39AA}" srcOrd="0" destOrd="0" presId="urn:microsoft.com/office/officeart/2008/layout/HorizontalMultiLevelHierarchy"/>
    <dgm:cxn modelId="{CCFB1C6D-75CA-B84D-9E0E-AAAECFBC57FF}" type="presParOf" srcId="{34C1806C-3CF8-AE46-96AF-9CACA79F39AA}" destId="{272489F0-38A6-9F41-AA2A-24D54E3BBEC8}" srcOrd="0" destOrd="0" presId="urn:microsoft.com/office/officeart/2008/layout/HorizontalMultiLevelHierarchy"/>
    <dgm:cxn modelId="{4B3D6347-BF2D-274D-AC0E-DEDBB15BF2B6}" type="presParOf" srcId="{FAD1E0CA-5868-2642-AE82-8AC4DB48A5E5}" destId="{0633F10E-EAB0-5941-BEA8-CDEB5B793AA1}" srcOrd="1" destOrd="0" presId="urn:microsoft.com/office/officeart/2008/layout/HorizontalMultiLevelHierarchy"/>
    <dgm:cxn modelId="{A5F0DCA3-A0B2-9045-8CCB-4A7A9DEEBC8E}" type="presParOf" srcId="{0633F10E-EAB0-5941-BEA8-CDEB5B793AA1}" destId="{54EDEA33-B0F9-F741-A47F-E6A349A707B3}" srcOrd="0" destOrd="0" presId="urn:microsoft.com/office/officeart/2008/layout/HorizontalMultiLevelHierarchy"/>
    <dgm:cxn modelId="{823BE086-96AA-154A-9551-69B83747A2FC}" type="presParOf" srcId="{0633F10E-EAB0-5941-BEA8-CDEB5B793AA1}" destId="{7BACB8F0-797E-E348-BEC5-017C11624A21}" srcOrd="1" destOrd="0" presId="urn:microsoft.com/office/officeart/2008/layout/HorizontalMultiLevelHierarchy"/>
    <dgm:cxn modelId="{F646768F-ED65-9245-BF42-69A22ADAFA6D}" type="presParOf" srcId="{D6D04A6B-7ABB-4945-8D31-56550D811172}" destId="{4849108D-48E3-C247-95D5-EB65690CCD0C}" srcOrd="4" destOrd="0" presId="urn:microsoft.com/office/officeart/2008/layout/HorizontalMultiLevelHierarchy"/>
    <dgm:cxn modelId="{D747A570-2DDC-DE4D-A74E-8C047DA89DA4}" type="presParOf" srcId="{4849108D-48E3-C247-95D5-EB65690CCD0C}" destId="{65EC3717-B0D4-5443-8646-DE936A8540B9}" srcOrd="0" destOrd="0" presId="urn:microsoft.com/office/officeart/2008/layout/HorizontalMultiLevelHierarchy"/>
    <dgm:cxn modelId="{F0291B01-5231-6D4E-99C7-18ED4DF0EDF3}" type="presParOf" srcId="{D6D04A6B-7ABB-4945-8D31-56550D811172}" destId="{5473B527-4EA4-0F4D-8598-785A4F798D0C}" srcOrd="5" destOrd="0" presId="urn:microsoft.com/office/officeart/2008/layout/HorizontalMultiLevelHierarchy"/>
    <dgm:cxn modelId="{8E86DF56-2120-5D4D-BD33-D04D3A5897C8}" type="presParOf" srcId="{5473B527-4EA4-0F4D-8598-785A4F798D0C}" destId="{06356694-4841-C749-9EBE-5B762068F918}" srcOrd="0" destOrd="0" presId="urn:microsoft.com/office/officeart/2008/layout/HorizontalMultiLevelHierarchy"/>
    <dgm:cxn modelId="{C3F86F77-34D6-CE42-A2A1-5B93507718E2}" type="presParOf" srcId="{5473B527-4EA4-0F4D-8598-785A4F798D0C}" destId="{6714AFE4-0317-5B48-AD68-3DC3A969DCA2}" srcOrd="1" destOrd="0" presId="urn:microsoft.com/office/officeart/2008/layout/HorizontalMultiLevelHierarchy"/>
    <dgm:cxn modelId="{5D64A5A3-C27D-984A-8A2D-D6A7CD0111A5}" type="presParOf" srcId="{6714AFE4-0317-5B48-AD68-3DC3A969DCA2}" destId="{C3C1E03C-3F10-7A41-9232-2BFAF9BA74AF}" srcOrd="0" destOrd="0" presId="urn:microsoft.com/office/officeart/2008/layout/HorizontalMultiLevelHierarchy"/>
    <dgm:cxn modelId="{058FF34D-54DA-E941-B659-A075C6B400FB}" type="presParOf" srcId="{C3C1E03C-3F10-7A41-9232-2BFAF9BA74AF}" destId="{5EE61EED-2D18-DA47-952C-13D4E59DED88}" srcOrd="0" destOrd="0" presId="urn:microsoft.com/office/officeart/2008/layout/HorizontalMultiLevelHierarchy"/>
    <dgm:cxn modelId="{E6F24CD0-0DF6-D741-B4DC-A6F20D5911EA}" type="presParOf" srcId="{6714AFE4-0317-5B48-AD68-3DC3A969DCA2}" destId="{204A9B91-BD7C-D34E-9EED-DB748725036C}" srcOrd="1" destOrd="0" presId="urn:microsoft.com/office/officeart/2008/layout/HorizontalMultiLevelHierarchy"/>
    <dgm:cxn modelId="{4215DC43-3AA9-E640-91CA-0222E0BA94A1}" type="presParOf" srcId="{204A9B91-BD7C-D34E-9EED-DB748725036C}" destId="{73E2145B-D4F5-4F48-BB0B-DBBA32A090B9}" srcOrd="0" destOrd="0" presId="urn:microsoft.com/office/officeart/2008/layout/HorizontalMultiLevelHierarchy"/>
    <dgm:cxn modelId="{BCA64CB5-B160-FB4D-85E7-D0BBF17D9D9B}" type="presParOf" srcId="{204A9B91-BD7C-D34E-9EED-DB748725036C}" destId="{6AE4554A-F74E-114D-BE5C-AEFBE3B75E18}" srcOrd="1" destOrd="0" presId="urn:microsoft.com/office/officeart/2008/layout/HorizontalMultiLevelHierarchy"/>
    <dgm:cxn modelId="{0B5C510B-C3CB-594A-A4BA-48CF8FDEE2DA}" type="presParOf" srcId="{6714AFE4-0317-5B48-AD68-3DC3A969DCA2}" destId="{0F5F8D09-E680-2840-9F11-6CC8FFA6142F}" srcOrd="2" destOrd="0" presId="urn:microsoft.com/office/officeart/2008/layout/HorizontalMultiLevelHierarchy"/>
    <dgm:cxn modelId="{87F62829-1A13-0C40-995E-01F0EAA8AB36}" type="presParOf" srcId="{0F5F8D09-E680-2840-9F11-6CC8FFA6142F}" destId="{3CB9FBDD-F872-8448-A646-1C3957A251CE}" srcOrd="0" destOrd="0" presId="urn:microsoft.com/office/officeart/2008/layout/HorizontalMultiLevelHierarchy"/>
    <dgm:cxn modelId="{1C0CB6A8-9A40-DE41-89CA-7329B661994E}" type="presParOf" srcId="{6714AFE4-0317-5B48-AD68-3DC3A969DCA2}" destId="{7824FB5A-DEAC-E541-83C5-B36BDEAB5B21}" srcOrd="3" destOrd="0" presId="urn:microsoft.com/office/officeart/2008/layout/HorizontalMultiLevelHierarchy"/>
    <dgm:cxn modelId="{94803526-4AE3-B940-B9D8-0C168F82F2FC}" type="presParOf" srcId="{7824FB5A-DEAC-E541-83C5-B36BDEAB5B21}" destId="{46CE5EE2-2BFC-4F4B-91E7-F4CA79C7F001}" srcOrd="0" destOrd="0" presId="urn:microsoft.com/office/officeart/2008/layout/HorizontalMultiLevelHierarchy"/>
    <dgm:cxn modelId="{9E425766-9182-8549-963F-011C4BCE374F}" type="presParOf" srcId="{7824FB5A-DEAC-E541-83C5-B36BDEAB5B21}" destId="{CE836E62-14D7-CB47-ADDE-8D0A8DC98ED7}" srcOrd="1" destOrd="0" presId="urn:microsoft.com/office/officeart/2008/layout/HorizontalMultiLevelHierarchy"/>
    <dgm:cxn modelId="{B5E84B00-AF65-4047-8C2A-B3462B5082F1}" type="presParOf" srcId="{D6D04A6B-7ABB-4945-8D31-56550D811172}" destId="{1F666B81-4170-C34B-8CA0-A202A56B6C7D}" srcOrd="6" destOrd="0" presId="urn:microsoft.com/office/officeart/2008/layout/HorizontalMultiLevelHierarchy"/>
    <dgm:cxn modelId="{584740CA-DCF6-2C4A-BCD4-4E31335A6E6B}" type="presParOf" srcId="{1F666B81-4170-C34B-8CA0-A202A56B6C7D}" destId="{0117F4D6-257D-084F-BDF2-D3B448470399}" srcOrd="0" destOrd="0" presId="urn:microsoft.com/office/officeart/2008/layout/HorizontalMultiLevelHierarchy"/>
    <dgm:cxn modelId="{04934279-2C09-9C43-998E-F367D9E61B69}" type="presParOf" srcId="{D6D04A6B-7ABB-4945-8D31-56550D811172}" destId="{44F70302-851F-6345-B7A7-7501812FF252}" srcOrd="7" destOrd="0" presId="urn:microsoft.com/office/officeart/2008/layout/HorizontalMultiLevelHierarchy"/>
    <dgm:cxn modelId="{1A368831-C1E2-0549-ABC4-E1FDE3BEBAE1}" type="presParOf" srcId="{44F70302-851F-6345-B7A7-7501812FF252}" destId="{0FC44A72-E368-3F4D-9548-F30043ED9394}" srcOrd="0" destOrd="0" presId="urn:microsoft.com/office/officeart/2008/layout/HorizontalMultiLevelHierarchy"/>
    <dgm:cxn modelId="{02F8C59A-1808-D744-AC26-D32F28091E99}" type="presParOf" srcId="{44F70302-851F-6345-B7A7-7501812FF252}" destId="{F5EB1C70-17E0-1446-9EA5-61C183C0DDF5}" srcOrd="1" destOrd="0" presId="urn:microsoft.com/office/officeart/2008/layout/HorizontalMultiLevelHierarchy"/>
    <dgm:cxn modelId="{D69D8DB0-3E17-6C4D-8EDE-B602DF13F9D7}" type="presParOf" srcId="{F5EB1C70-17E0-1446-9EA5-61C183C0DDF5}" destId="{CAAF115A-4A23-7E4B-8547-BC2554A1A05F}" srcOrd="0" destOrd="0" presId="urn:microsoft.com/office/officeart/2008/layout/HorizontalMultiLevelHierarchy"/>
    <dgm:cxn modelId="{1F6A9C89-15A7-F443-8DCA-BEFEF06720CB}" type="presParOf" srcId="{CAAF115A-4A23-7E4B-8547-BC2554A1A05F}" destId="{47DB670D-E1D8-5640-9070-F28D1D9E135B}" srcOrd="0" destOrd="0" presId="urn:microsoft.com/office/officeart/2008/layout/HorizontalMultiLevelHierarchy"/>
    <dgm:cxn modelId="{9B317B9D-C9F3-304A-89F0-096E8BB11F3C}" type="presParOf" srcId="{F5EB1C70-17E0-1446-9EA5-61C183C0DDF5}" destId="{1F68839D-FE10-8D47-90C4-99FFCC4B78C9}" srcOrd="1" destOrd="0" presId="urn:microsoft.com/office/officeart/2008/layout/HorizontalMultiLevelHierarchy"/>
    <dgm:cxn modelId="{697FD5C4-A075-A741-A510-FA55B344F17D}" type="presParOf" srcId="{1F68839D-FE10-8D47-90C4-99FFCC4B78C9}" destId="{C50CCF1F-F331-424C-980F-6FF08DE8658B}" srcOrd="0" destOrd="0" presId="urn:microsoft.com/office/officeart/2008/layout/HorizontalMultiLevelHierarchy"/>
    <dgm:cxn modelId="{2FB87E6E-A2F8-3248-B4D5-A0D7218ED2E9}" type="presParOf" srcId="{1F68839D-FE10-8D47-90C4-99FFCC4B78C9}" destId="{63B87787-28D0-4145-943F-B53831887F2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F115A-4A23-7E4B-8547-BC2554A1A05F}">
      <dsp:nvSpPr>
        <dsp:cNvPr id="0" name=""/>
        <dsp:cNvSpPr/>
      </dsp:nvSpPr>
      <dsp:spPr>
        <a:xfrm>
          <a:off x="6724563" y="6674129"/>
          <a:ext cx="1293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9397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9200" y="6687500"/>
        <a:ext cx="64698" cy="64698"/>
      </dsp:txXfrm>
    </dsp:sp>
    <dsp:sp modelId="{1F666B81-4170-C34B-8CA0-A202A56B6C7D}">
      <dsp:nvSpPr>
        <dsp:cNvPr id="0" name=""/>
        <dsp:cNvSpPr/>
      </dsp:nvSpPr>
      <dsp:spPr>
        <a:xfrm>
          <a:off x="3936281" y="6060969"/>
          <a:ext cx="779025" cy="6588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9512" y="0"/>
              </a:lnTo>
              <a:lnTo>
                <a:pt x="389512" y="658879"/>
              </a:lnTo>
              <a:lnTo>
                <a:pt x="779025" y="65887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00287" y="6364902"/>
        <a:ext cx="51014" cy="51014"/>
      </dsp:txXfrm>
    </dsp:sp>
    <dsp:sp modelId="{0F5F8D09-E680-2840-9F11-6CC8FFA6142F}">
      <dsp:nvSpPr>
        <dsp:cNvPr id="0" name=""/>
        <dsp:cNvSpPr/>
      </dsp:nvSpPr>
      <dsp:spPr>
        <a:xfrm>
          <a:off x="6724563" y="6226450"/>
          <a:ext cx="1293971" cy="164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6985" y="0"/>
              </a:lnTo>
              <a:lnTo>
                <a:pt x="646985" y="164466"/>
              </a:lnTo>
              <a:lnTo>
                <a:pt x="1293971" y="164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939" y="6276073"/>
        <a:ext cx="65219" cy="65219"/>
      </dsp:txXfrm>
    </dsp:sp>
    <dsp:sp modelId="{C3C1E03C-3F10-7A41-9232-2BFAF9BA74AF}">
      <dsp:nvSpPr>
        <dsp:cNvPr id="0" name=""/>
        <dsp:cNvSpPr/>
      </dsp:nvSpPr>
      <dsp:spPr>
        <a:xfrm>
          <a:off x="6724563" y="6061983"/>
          <a:ext cx="1293971" cy="164466"/>
        </a:xfrm>
        <a:custGeom>
          <a:avLst/>
          <a:gdLst/>
          <a:ahLst/>
          <a:cxnLst/>
          <a:rect l="0" t="0" r="0" b="0"/>
          <a:pathLst>
            <a:path>
              <a:moveTo>
                <a:pt x="0" y="164466"/>
              </a:moveTo>
              <a:lnTo>
                <a:pt x="646985" y="164466"/>
              </a:lnTo>
              <a:lnTo>
                <a:pt x="646985" y="0"/>
              </a:lnTo>
              <a:lnTo>
                <a:pt x="12939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939" y="6111607"/>
        <a:ext cx="65219" cy="65219"/>
      </dsp:txXfrm>
    </dsp:sp>
    <dsp:sp modelId="{4849108D-48E3-C247-95D5-EB65690CCD0C}">
      <dsp:nvSpPr>
        <dsp:cNvPr id="0" name=""/>
        <dsp:cNvSpPr/>
      </dsp:nvSpPr>
      <dsp:spPr>
        <a:xfrm>
          <a:off x="3936281" y="6060969"/>
          <a:ext cx="779025" cy="1654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9512" y="0"/>
              </a:lnTo>
              <a:lnTo>
                <a:pt x="389512" y="165480"/>
              </a:lnTo>
              <a:lnTo>
                <a:pt x="779025" y="16548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05884" y="6123799"/>
        <a:ext cx="39820" cy="39820"/>
      </dsp:txXfrm>
    </dsp:sp>
    <dsp:sp modelId="{34C1806C-3CF8-AE46-96AF-9CACA79F39AA}">
      <dsp:nvSpPr>
        <dsp:cNvPr id="0" name=""/>
        <dsp:cNvSpPr/>
      </dsp:nvSpPr>
      <dsp:spPr>
        <a:xfrm>
          <a:off x="6724563" y="5687331"/>
          <a:ext cx="1293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9397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9200" y="5700701"/>
        <a:ext cx="64698" cy="64698"/>
      </dsp:txXfrm>
    </dsp:sp>
    <dsp:sp modelId="{165BF266-DFE8-2841-86FB-D40EEEC4272A}">
      <dsp:nvSpPr>
        <dsp:cNvPr id="0" name=""/>
        <dsp:cNvSpPr/>
      </dsp:nvSpPr>
      <dsp:spPr>
        <a:xfrm>
          <a:off x="3936281" y="5733051"/>
          <a:ext cx="779025" cy="327918"/>
        </a:xfrm>
        <a:custGeom>
          <a:avLst/>
          <a:gdLst/>
          <a:ahLst/>
          <a:cxnLst/>
          <a:rect l="0" t="0" r="0" b="0"/>
          <a:pathLst>
            <a:path>
              <a:moveTo>
                <a:pt x="0" y="327918"/>
              </a:moveTo>
              <a:lnTo>
                <a:pt x="389512" y="327918"/>
              </a:lnTo>
              <a:lnTo>
                <a:pt x="389512" y="0"/>
              </a:lnTo>
              <a:lnTo>
                <a:pt x="779025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04663" y="5875879"/>
        <a:ext cx="42261" cy="42261"/>
      </dsp:txXfrm>
    </dsp:sp>
    <dsp:sp modelId="{E8A27F1A-DC28-DC41-9D64-B25ECC6D3832}">
      <dsp:nvSpPr>
        <dsp:cNvPr id="0" name=""/>
        <dsp:cNvSpPr/>
      </dsp:nvSpPr>
      <dsp:spPr>
        <a:xfrm>
          <a:off x="6724563" y="5356369"/>
          <a:ext cx="1293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9397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9200" y="5369740"/>
        <a:ext cx="64698" cy="64698"/>
      </dsp:txXfrm>
    </dsp:sp>
    <dsp:sp modelId="{BBA1334E-1C8B-A844-A8FC-117CDF7EC7A6}">
      <dsp:nvSpPr>
        <dsp:cNvPr id="0" name=""/>
        <dsp:cNvSpPr/>
      </dsp:nvSpPr>
      <dsp:spPr>
        <a:xfrm>
          <a:off x="3936281" y="5402089"/>
          <a:ext cx="779025" cy="658879"/>
        </a:xfrm>
        <a:custGeom>
          <a:avLst/>
          <a:gdLst/>
          <a:ahLst/>
          <a:cxnLst/>
          <a:rect l="0" t="0" r="0" b="0"/>
          <a:pathLst>
            <a:path>
              <a:moveTo>
                <a:pt x="0" y="658879"/>
              </a:moveTo>
              <a:lnTo>
                <a:pt x="389512" y="658879"/>
              </a:lnTo>
              <a:lnTo>
                <a:pt x="389512" y="0"/>
              </a:lnTo>
              <a:lnTo>
                <a:pt x="779025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00287" y="5706022"/>
        <a:ext cx="51014" cy="51014"/>
      </dsp:txXfrm>
    </dsp:sp>
    <dsp:sp modelId="{E31D1376-F307-C34B-BBDE-4916C9AE0440}">
      <dsp:nvSpPr>
        <dsp:cNvPr id="0" name=""/>
        <dsp:cNvSpPr/>
      </dsp:nvSpPr>
      <dsp:spPr>
        <a:xfrm>
          <a:off x="1531763" y="3181285"/>
          <a:ext cx="851912" cy="2879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5956" y="0"/>
              </a:lnTo>
              <a:lnTo>
                <a:pt x="425956" y="2879683"/>
              </a:lnTo>
              <a:lnTo>
                <a:pt x="851912" y="2879683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82643" y="4546051"/>
        <a:ext cx="150152" cy="150152"/>
      </dsp:txXfrm>
    </dsp:sp>
    <dsp:sp modelId="{39108512-E455-5C46-9A9E-E8777C3555B8}">
      <dsp:nvSpPr>
        <dsp:cNvPr id="0" name=""/>
        <dsp:cNvSpPr/>
      </dsp:nvSpPr>
      <dsp:spPr>
        <a:xfrm>
          <a:off x="6724563" y="5025407"/>
          <a:ext cx="1293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9397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9200" y="5038778"/>
        <a:ext cx="64698" cy="64698"/>
      </dsp:txXfrm>
    </dsp:sp>
    <dsp:sp modelId="{06CA2CA9-8CDC-344C-B19A-514FB36F42F5}">
      <dsp:nvSpPr>
        <dsp:cNvPr id="0" name=""/>
        <dsp:cNvSpPr/>
      </dsp:nvSpPr>
      <dsp:spPr>
        <a:xfrm>
          <a:off x="3936281" y="4577728"/>
          <a:ext cx="779025" cy="4933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9512" y="0"/>
              </a:lnTo>
              <a:lnTo>
                <a:pt x="389512" y="493399"/>
              </a:lnTo>
              <a:lnTo>
                <a:pt x="779025" y="49339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02741" y="4801375"/>
        <a:ext cx="46106" cy="46106"/>
      </dsp:txXfrm>
    </dsp:sp>
    <dsp:sp modelId="{3B33B1BC-11A6-FD48-912D-F0C566A8C0DA}">
      <dsp:nvSpPr>
        <dsp:cNvPr id="0" name=""/>
        <dsp:cNvSpPr/>
      </dsp:nvSpPr>
      <dsp:spPr>
        <a:xfrm>
          <a:off x="6724563" y="4084329"/>
          <a:ext cx="1293971" cy="657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6985" y="0"/>
              </a:lnTo>
              <a:lnTo>
                <a:pt x="646985" y="657865"/>
              </a:lnTo>
              <a:lnTo>
                <a:pt x="1293971" y="6578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5259" y="4376972"/>
        <a:ext cx="72580" cy="72580"/>
      </dsp:txXfrm>
    </dsp:sp>
    <dsp:sp modelId="{A467F33A-0C23-6947-B7E0-A9CB07550C89}">
      <dsp:nvSpPr>
        <dsp:cNvPr id="0" name=""/>
        <dsp:cNvSpPr/>
      </dsp:nvSpPr>
      <dsp:spPr>
        <a:xfrm>
          <a:off x="6724563" y="4084329"/>
          <a:ext cx="1293971" cy="328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6985" y="0"/>
              </a:lnTo>
              <a:lnTo>
                <a:pt x="646985" y="328932"/>
              </a:lnTo>
              <a:lnTo>
                <a:pt x="1293971" y="328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171" y="4215417"/>
        <a:ext cx="66756" cy="66756"/>
      </dsp:txXfrm>
    </dsp:sp>
    <dsp:sp modelId="{A2B19397-081C-CA4D-975B-2F935BCFDBBC}">
      <dsp:nvSpPr>
        <dsp:cNvPr id="0" name=""/>
        <dsp:cNvSpPr/>
      </dsp:nvSpPr>
      <dsp:spPr>
        <a:xfrm>
          <a:off x="6724563" y="4038609"/>
          <a:ext cx="1293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9397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9200" y="4051980"/>
        <a:ext cx="64698" cy="64698"/>
      </dsp:txXfrm>
    </dsp:sp>
    <dsp:sp modelId="{FDAFF1FC-D8BC-5F4C-889B-6B775BABBC78}">
      <dsp:nvSpPr>
        <dsp:cNvPr id="0" name=""/>
        <dsp:cNvSpPr/>
      </dsp:nvSpPr>
      <dsp:spPr>
        <a:xfrm>
          <a:off x="6724563" y="3755396"/>
          <a:ext cx="1293971" cy="328932"/>
        </a:xfrm>
        <a:custGeom>
          <a:avLst/>
          <a:gdLst/>
          <a:ahLst/>
          <a:cxnLst/>
          <a:rect l="0" t="0" r="0" b="0"/>
          <a:pathLst>
            <a:path>
              <a:moveTo>
                <a:pt x="0" y="328932"/>
              </a:moveTo>
              <a:lnTo>
                <a:pt x="646985" y="328932"/>
              </a:lnTo>
              <a:lnTo>
                <a:pt x="646985" y="0"/>
              </a:lnTo>
              <a:lnTo>
                <a:pt x="12939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171" y="3886484"/>
        <a:ext cx="66756" cy="66756"/>
      </dsp:txXfrm>
    </dsp:sp>
    <dsp:sp modelId="{C859CFB7-183E-8A40-B9DC-CC932CE32BF7}">
      <dsp:nvSpPr>
        <dsp:cNvPr id="0" name=""/>
        <dsp:cNvSpPr/>
      </dsp:nvSpPr>
      <dsp:spPr>
        <a:xfrm>
          <a:off x="6724563" y="3426463"/>
          <a:ext cx="1293971" cy="657865"/>
        </a:xfrm>
        <a:custGeom>
          <a:avLst/>
          <a:gdLst/>
          <a:ahLst/>
          <a:cxnLst/>
          <a:rect l="0" t="0" r="0" b="0"/>
          <a:pathLst>
            <a:path>
              <a:moveTo>
                <a:pt x="0" y="657865"/>
              </a:moveTo>
              <a:lnTo>
                <a:pt x="646985" y="657865"/>
              </a:lnTo>
              <a:lnTo>
                <a:pt x="646985" y="0"/>
              </a:lnTo>
              <a:lnTo>
                <a:pt x="12939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5259" y="3719106"/>
        <a:ext cx="72580" cy="72580"/>
      </dsp:txXfrm>
    </dsp:sp>
    <dsp:sp modelId="{C5F5D75C-D34F-8049-82A4-C11E0AD94C8D}">
      <dsp:nvSpPr>
        <dsp:cNvPr id="0" name=""/>
        <dsp:cNvSpPr/>
      </dsp:nvSpPr>
      <dsp:spPr>
        <a:xfrm>
          <a:off x="3936281" y="4084329"/>
          <a:ext cx="779025" cy="493399"/>
        </a:xfrm>
        <a:custGeom>
          <a:avLst/>
          <a:gdLst/>
          <a:ahLst/>
          <a:cxnLst/>
          <a:rect l="0" t="0" r="0" b="0"/>
          <a:pathLst>
            <a:path>
              <a:moveTo>
                <a:pt x="0" y="493399"/>
              </a:moveTo>
              <a:lnTo>
                <a:pt x="389512" y="493399"/>
              </a:lnTo>
              <a:lnTo>
                <a:pt x="389512" y="0"/>
              </a:lnTo>
              <a:lnTo>
                <a:pt x="779025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02741" y="4307975"/>
        <a:ext cx="46106" cy="46106"/>
      </dsp:txXfrm>
    </dsp:sp>
    <dsp:sp modelId="{091FDCA8-4C0A-0A47-BC08-578D2646356A}">
      <dsp:nvSpPr>
        <dsp:cNvPr id="0" name=""/>
        <dsp:cNvSpPr/>
      </dsp:nvSpPr>
      <dsp:spPr>
        <a:xfrm>
          <a:off x="1531763" y="3181285"/>
          <a:ext cx="851912" cy="13964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25956" y="0"/>
              </a:lnTo>
              <a:lnTo>
                <a:pt x="425956" y="1396442"/>
              </a:lnTo>
              <a:lnTo>
                <a:pt x="851912" y="1396442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16825" y="3838612"/>
        <a:ext cx="81789" cy="81789"/>
      </dsp:txXfrm>
    </dsp:sp>
    <dsp:sp modelId="{420DD662-9DF9-064F-8B8B-F16A914CFFB1}">
      <dsp:nvSpPr>
        <dsp:cNvPr id="0" name=""/>
        <dsp:cNvSpPr/>
      </dsp:nvSpPr>
      <dsp:spPr>
        <a:xfrm>
          <a:off x="6724563" y="2768598"/>
          <a:ext cx="1293971" cy="328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6985" y="0"/>
              </a:lnTo>
              <a:lnTo>
                <a:pt x="646985" y="328932"/>
              </a:lnTo>
              <a:lnTo>
                <a:pt x="1293971" y="328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171" y="2899686"/>
        <a:ext cx="66756" cy="66756"/>
      </dsp:txXfrm>
    </dsp:sp>
    <dsp:sp modelId="{A2CCF563-304F-8C41-9694-9FD5571F13CD}">
      <dsp:nvSpPr>
        <dsp:cNvPr id="0" name=""/>
        <dsp:cNvSpPr/>
      </dsp:nvSpPr>
      <dsp:spPr>
        <a:xfrm>
          <a:off x="6724563" y="2722878"/>
          <a:ext cx="1293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9397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9200" y="2736249"/>
        <a:ext cx="64698" cy="64698"/>
      </dsp:txXfrm>
    </dsp:sp>
    <dsp:sp modelId="{A920FD7B-AC18-044A-A3D6-61782CF74FE1}">
      <dsp:nvSpPr>
        <dsp:cNvPr id="0" name=""/>
        <dsp:cNvSpPr/>
      </dsp:nvSpPr>
      <dsp:spPr>
        <a:xfrm>
          <a:off x="6724563" y="2439665"/>
          <a:ext cx="1293971" cy="328932"/>
        </a:xfrm>
        <a:custGeom>
          <a:avLst/>
          <a:gdLst/>
          <a:ahLst/>
          <a:cxnLst/>
          <a:rect l="0" t="0" r="0" b="0"/>
          <a:pathLst>
            <a:path>
              <a:moveTo>
                <a:pt x="0" y="328932"/>
              </a:moveTo>
              <a:lnTo>
                <a:pt x="646985" y="328932"/>
              </a:lnTo>
              <a:lnTo>
                <a:pt x="646985" y="0"/>
              </a:lnTo>
              <a:lnTo>
                <a:pt x="12939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171" y="2570753"/>
        <a:ext cx="66756" cy="66756"/>
      </dsp:txXfrm>
    </dsp:sp>
    <dsp:sp modelId="{8EDF4513-3C57-294E-B2EC-455C7F69DC67}">
      <dsp:nvSpPr>
        <dsp:cNvPr id="0" name=""/>
        <dsp:cNvSpPr/>
      </dsp:nvSpPr>
      <dsp:spPr>
        <a:xfrm>
          <a:off x="3936281" y="2722878"/>
          <a:ext cx="779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902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06318" y="2749122"/>
        <a:ext cx="38951" cy="38951"/>
      </dsp:txXfrm>
    </dsp:sp>
    <dsp:sp modelId="{B11B7F89-83FC-9443-B255-D4830C211FB1}">
      <dsp:nvSpPr>
        <dsp:cNvPr id="0" name=""/>
        <dsp:cNvSpPr/>
      </dsp:nvSpPr>
      <dsp:spPr>
        <a:xfrm>
          <a:off x="1531763" y="2768598"/>
          <a:ext cx="851912" cy="412687"/>
        </a:xfrm>
        <a:custGeom>
          <a:avLst/>
          <a:gdLst/>
          <a:ahLst/>
          <a:cxnLst/>
          <a:rect l="0" t="0" r="0" b="0"/>
          <a:pathLst>
            <a:path>
              <a:moveTo>
                <a:pt x="0" y="412687"/>
              </a:moveTo>
              <a:lnTo>
                <a:pt x="425956" y="412687"/>
              </a:lnTo>
              <a:lnTo>
                <a:pt x="425956" y="0"/>
              </a:lnTo>
              <a:lnTo>
                <a:pt x="851912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34054" y="2951276"/>
        <a:ext cx="47330" cy="47330"/>
      </dsp:txXfrm>
    </dsp:sp>
    <dsp:sp modelId="{5A771A43-F237-7647-91BF-D4DE5F5FB3DD}">
      <dsp:nvSpPr>
        <dsp:cNvPr id="0" name=""/>
        <dsp:cNvSpPr/>
      </dsp:nvSpPr>
      <dsp:spPr>
        <a:xfrm>
          <a:off x="6724563" y="1946266"/>
          <a:ext cx="1293971" cy="164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6985" y="0"/>
              </a:lnTo>
              <a:lnTo>
                <a:pt x="646985" y="164466"/>
              </a:lnTo>
              <a:lnTo>
                <a:pt x="1293971" y="164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939" y="1995890"/>
        <a:ext cx="65219" cy="65219"/>
      </dsp:txXfrm>
    </dsp:sp>
    <dsp:sp modelId="{E37A485A-3D0E-D442-8602-C6A3A0415330}">
      <dsp:nvSpPr>
        <dsp:cNvPr id="0" name=""/>
        <dsp:cNvSpPr/>
      </dsp:nvSpPr>
      <dsp:spPr>
        <a:xfrm>
          <a:off x="6724563" y="1781800"/>
          <a:ext cx="1293971" cy="164466"/>
        </a:xfrm>
        <a:custGeom>
          <a:avLst/>
          <a:gdLst/>
          <a:ahLst/>
          <a:cxnLst/>
          <a:rect l="0" t="0" r="0" b="0"/>
          <a:pathLst>
            <a:path>
              <a:moveTo>
                <a:pt x="0" y="164466"/>
              </a:moveTo>
              <a:lnTo>
                <a:pt x="646985" y="164466"/>
              </a:lnTo>
              <a:lnTo>
                <a:pt x="646985" y="0"/>
              </a:lnTo>
              <a:lnTo>
                <a:pt x="12939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939" y="1831423"/>
        <a:ext cx="65219" cy="65219"/>
      </dsp:txXfrm>
    </dsp:sp>
    <dsp:sp modelId="{436E905E-D7A3-424B-AF74-945C9D09B7CA}">
      <dsp:nvSpPr>
        <dsp:cNvPr id="0" name=""/>
        <dsp:cNvSpPr/>
      </dsp:nvSpPr>
      <dsp:spPr>
        <a:xfrm>
          <a:off x="3936281" y="1535100"/>
          <a:ext cx="779025" cy="4111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89512" y="0"/>
              </a:lnTo>
              <a:lnTo>
                <a:pt x="389512" y="411165"/>
              </a:lnTo>
              <a:lnTo>
                <a:pt x="779025" y="4111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03772" y="1718661"/>
        <a:ext cx="44043" cy="44043"/>
      </dsp:txXfrm>
    </dsp:sp>
    <dsp:sp modelId="{35A41625-C2B9-9B4D-A69D-526E5369F7C6}">
      <dsp:nvSpPr>
        <dsp:cNvPr id="0" name=""/>
        <dsp:cNvSpPr/>
      </dsp:nvSpPr>
      <dsp:spPr>
        <a:xfrm>
          <a:off x="6724563" y="1123934"/>
          <a:ext cx="1293971" cy="3289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6985" y="0"/>
              </a:lnTo>
              <a:lnTo>
                <a:pt x="646985" y="328932"/>
              </a:lnTo>
              <a:lnTo>
                <a:pt x="1293971" y="32893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171" y="1255022"/>
        <a:ext cx="66756" cy="66756"/>
      </dsp:txXfrm>
    </dsp:sp>
    <dsp:sp modelId="{BA4E0C2D-3684-BE47-94E6-5CFD939BDD58}">
      <dsp:nvSpPr>
        <dsp:cNvPr id="0" name=""/>
        <dsp:cNvSpPr/>
      </dsp:nvSpPr>
      <dsp:spPr>
        <a:xfrm>
          <a:off x="6724563" y="1078214"/>
          <a:ext cx="12939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29397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9200" y="1091585"/>
        <a:ext cx="64698" cy="64698"/>
      </dsp:txXfrm>
    </dsp:sp>
    <dsp:sp modelId="{A8D2778F-0B22-4749-97A6-566458DBB99B}">
      <dsp:nvSpPr>
        <dsp:cNvPr id="0" name=""/>
        <dsp:cNvSpPr/>
      </dsp:nvSpPr>
      <dsp:spPr>
        <a:xfrm>
          <a:off x="6724563" y="795001"/>
          <a:ext cx="1293971" cy="328932"/>
        </a:xfrm>
        <a:custGeom>
          <a:avLst/>
          <a:gdLst/>
          <a:ahLst/>
          <a:cxnLst/>
          <a:rect l="0" t="0" r="0" b="0"/>
          <a:pathLst>
            <a:path>
              <a:moveTo>
                <a:pt x="0" y="328932"/>
              </a:moveTo>
              <a:lnTo>
                <a:pt x="646985" y="328932"/>
              </a:lnTo>
              <a:lnTo>
                <a:pt x="646985" y="0"/>
              </a:lnTo>
              <a:lnTo>
                <a:pt x="12939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171" y="926089"/>
        <a:ext cx="66756" cy="66756"/>
      </dsp:txXfrm>
    </dsp:sp>
    <dsp:sp modelId="{CA30F355-7E76-114C-A711-5C616D9ACF23}">
      <dsp:nvSpPr>
        <dsp:cNvPr id="0" name=""/>
        <dsp:cNvSpPr/>
      </dsp:nvSpPr>
      <dsp:spPr>
        <a:xfrm>
          <a:off x="3936281" y="1123934"/>
          <a:ext cx="779025" cy="411165"/>
        </a:xfrm>
        <a:custGeom>
          <a:avLst/>
          <a:gdLst/>
          <a:ahLst/>
          <a:cxnLst/>
          <a:rect l="0" t="0" r="0" b="0"/>
          <a:pathLst>
            <a:path>
              <a:moveTo>
                <a:pt x="0" y="411165"/>
              </a:moveTo>
              <a:lnTo>
                <a:pt x="389512" y="411165"/>
              </a:lnTo>
              <a:lnTo>
                <a:pt x="389512" y="0"/>
              </a:lnTo>
              <a:lnTo>
                <a:pt x="779025" y="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03772" y="1307495"/>
        <a:ext cx="44043" cy="44043"/>
      </dsp:txXfrm>
    </dsp:sp>
    <dsp:sp modelId="{315AAB21-8706-0549-93F4-A4355AA67E22}">
      <dsp:nvSpPr>
        <dsp:cNvPr id="0" name=""/>
        <dsp:cNvSpPr/>
      </dsp:nvSpPr>
      <dsp:spPr>
        <a:xfrm>
          <a:off x="1531763" y="1535100"/>
          <a:ext cx="851912" cy="1646185"/>
        </a:xfrm>
        <a:custGeom>
          <a:avLst/>
          <a:gdLst/>
          <a:ahLst/>
          <a:cxnLst/>
          <a:rect l="0" t="0" r="0" b="0"/>
          <a:pathLst>
            <a:path>
              <a:moveTo>
                <a:pt x="0" y="1646185"/>
              </a:moveTo>
              <a:lnTo>
                <a:pt x="425956" y="1646185"/>
              </a:lnTo>
              <a:lnTo>
                <a:pt x="425956" y="0"/>
              </a:lnTo>
              <a:lnTo>
                <a:pt x="851912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911380" y="2311854"/>
        <a:ext cx="92677" cy="92677"/>
      </dsp:txXfrm>
    </dsp:sp>
    <dsp:sp modelId="{04260D20-8E5F-E049-ABBD-49C45922A6F5}">
      <dsp:nvSpPr>
        <dsp:cNvPr id="0" name=""/>
        <dsp:cNvSpPr/>
      </dsp:nvSpPr>
      <dsp:spPr>
        <a:xfrm>
          <a:off x="6724563" y="301602"/>
          <a:ext cx="1293971" cy="1644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46985" y="0"/>
              </a:lnTo>
              <a:lnTo>
                <a:pt x="646985" y="164466"/>
              </a:lnTo>
              <a:lnTo>
                <a:pt x="1293971" y="16446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939" y="351226"/>
        <a:ext cx="65219" cy="65219"/>
      </dsp:txXfrm>
    </dsp:sp>
    <dsp:sp modelId="{9F48CC9F-7F04-8043-8B7D-F7E22227E085}">
      <dsp:nvSpPr>
        <dsp:cNvPr id="0" name=""/>
        <dsp:cNvSpPr/>
      </dsp:nvSpPr>
      <dsp:spPr>
        <a:xfrm>
          <a:off x="6724563" y="137136"/>
          <a:ext cx="1293971" cy="164466"/>
        </a:xfrm>
        <a:custGeom>
          <a:avLst/>
          <a:gdLst/>
          <a:ahLst/>
          <a:cxnLst/>
          <a:rect l="0" t="0" r="0" b="0"/>
          <a:pathLst>
            <a:path>
              <a:moveTo>
                <a:pt x="0" y="164466"/>
              </a:moveTo>
              <a:lnTo>
                <a:pt x="646985" y="164466"/>
              </a:lnTo>
              <a:lnTo>
                <a:pt x="646985" y="0"/>
              </a:lnTo>
              <a:lnTo>
                <a:pt x="12939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7338939" y="186759"/>
        <a:ext cx="65219" cy="65219"/>
      </dsp:txXfrm>
    </dsp:sp>
    <dsp:sp modelId="{1F8B073B-2C50-3A47-B1F4-D0E2C59A8DC4}">
      <dsp:nvSpPr>
        <dsp:cNvPr id="0" name=""/>
        <dsp:cNvSpPr/>
      </dsp:nvSpPr>
      <dsp:spPr>
        <a:xfrm>
          <a:off x="3936281" y="255882"/>
          <a:ext cx="7790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7902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306318" y="282126"/>
        <a:ext cx="38951" cy="38951"/>
      </dsp:txXfrm>
    </dsp:sp>
    <dsp:sp modelId="{2C97FAF5-9ACA-2948-AAE9-1EA34CC73ED0}">
      <dsp:nvSpPr>
        <dsp:cNvPr id="0" name=""/>
        <dsp:cNvSpPr/>
      </dsp:nvSpPr>
      <dsp:spPr>
        <a:xfrm>
          <a:off x="1531763" y="301602"/>
          <a:ext cx="851912" cy="2879683"/>
        </a:xfrm>
        <a:custGeom>
          <a:avLst/>
          <a:gdLst/>
          <a:ahLst/>
          <a:cxnLst/>
          <a:rect l="0" t="0" r="0" b="0"/>
          <a:pathLst>
            <a:path>
              <a:moveTo>
                <a:pt x="0" y="2879683"/>
              </a:moveTo>
              <a:lnTo>
                <a:pt x="425956" y="2879683"/>
              </a:lnTo>
              <a:lnTo>
                <a:pt x="425956" y="0"/>
              </a:lnTo>
              <a:lnTo>
                <a:pt x="851912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82643" y="1666367"/>
        <a:ext cx="150152" cy="150152"/>
      </dsp:txXfrm>
    </dsp:sp>
    <dsp:sp modelId="{E8993D9E-3624-D445-9540-0D2071ACA9C0}">
      <dsp:nvSpPr>
        <dsp:cNvPr id="0" name=""/>
        <dsp:cNvSpPr/>
      </dsp:nvSpPr>
      <dsp:spPr>
        <a:xfrm rot="16200000">
          <a:off x="180328" y="3007485"/>
          <a:ext cx="2355269" cy="347600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Secretory Pathway</a:t>
          </a:r>
        </a:p>
      </dsp:txBody>
      <dsp:txXfrm>
        <a:off x="180328" y="3007485"/>
        <a:ext cx="2355269" cy="347600"/>
      </dsp:txXfrm>
    </dsp:sp>
    <dsp:sp modelId="{BD0A6DC0-4B3D-C246-A717-B83B5C93B5A9}">
      <dsp:nvSpPr>
        <dsp:cNvPr id="0" name=""/>
        <dsp:cNvSpPr/>
      </dsp:nvSpPr>
      <dsp:spPr>
        <a:xfrm>
          <a:off x="2383676" y="170029"/>
          <a:ext cx="1552605" cy="2631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Translocation</a:t>
          </a:r>
        </a:p>
      </dsp:txBody>
      <dsp:txXfrm>
        <a:off x="2383676" y="170029"/>
        <a:ext cx="1552605" cy="263146"/>
      </dsp:txXfrm>
    </dsp:sp>
    <dsp:sp modelId="{5C42DDFD-996D-784D-A768-01A23190F67D}">
      <dsp:nvSpPr>
        <dsp:cNvPr id="0" name=""/>
        <dsp:cNvSpPr/>
      </dsp:nvSpPr>
      <dsp:spPr>
        <a:xfrm>
          <a:off x="4715307" y="169014"/>
          <a:ext cx="2009256" cy="265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Translocation</a:t>
          </a:r>
        </a:p>
      </dsp:txBody>
      <dsp:txXfrm>
        <a:off x="4715307" y="169014"/>
        <a:ext cx="2009256" cy="265175"/>
      </dsp:txXfrm>
    </dsp:sp>
    <dsp:sp modelId="{39714D1D-3F9F-EE40-BF00-6B9FAD6D6DFE}">
      <dsp:nvSpPr>
        <dsp:cNvPr id="0" name=""/>
        <dsp:cNvSpPr/>
      </dsp:nvSpPr>
      <dsp:spPr>
        <a:xfrm>
          <a:off x="8018535" y="5562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Co-translational translocation</a:t>
          </a:r>
        </a:p>
      </dsp:txBody>
      <dsp:txXfrm>
        <a:off x="8018535" y="5562"/>
        <a:ext cx="3105210" cy="263146"/>
      </dsp:txXfrm>
    </dsp:sp>
    <dsp:sp modelId="{7DD2B828-CE5F-B747-9BF4-810A0FDC5E7B}">
      <dsp:nvSpPr>
        <dsp:cNvPr id="0" name=""/>
        <dsp:cNvSpPr/>
      </dsp:nvSpPr>
      <dsp:spPr>
        <a:xfrm>
          <a:off x="8018535" y="334495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Post translational translocation</a:t>
          </a:r>
        </a:p>
      </dsp:txBody>
      <dsp:txXfrm>
        <a:off x="8018535" y="334495"/>
        <a:ext cx="3105210" cy="263146"/>
      </dsp:txXfrm>
    </dsp:sp>
    <dsp:sp modelId="{6E0ADD9B-17D5-3E46-817C-4FBB371322C2}">
      <dsp:nvSpPr>
        <dsp:cNvPr id="0" name=""/>
        <dsp:cNvSpPr/>
      </dsp:nvSpPr>
      <dsp:spPr>
        <a:xfrm>
          <a:off x="2383676" y="1403527"/>
          <a:ext cx="1552605" cy="2631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Processing in the ER</a:t>
          </a:r>
        </a:p>
      </dsp:txBody>
      <dsp:txXfrm>
        <a:off x="2383676" y="1403527"/>
        <a:ext cx="1552605" cy="263146"/>
      </dsp:txXfrm>
    </dsp:sp>
    <dsp:sp modelId="{255F8C57-88BD-884C-869A-8D5C9D7B6079}">
      <dsp:nvSpPr>
        <dsp:cNvPr id="0" name=""/>
        <dsp:cNvSpPr/>
      </dsp:nvSpPr>
      <dsp:spPr>
        <a:xfrm>
          <a:off x="4715307" y="991346"/>
          <a:ext cx="2009256" cy="265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PTMs</a:t>
          </a:r>
        </a:p>
      </dsp:txBody>
      <dsp:txXfrm>
        <a:off x="4715307" y="991346"/>
        <a:ext cx="2009256" cy="265175"/>
      </dsp:txXfrm>
    </dsp:sp>
    <dsp:sp modelId="{C7B3EEF4-7DC7-4245-98E0-53FC0ECFDCB8}">
      <dsp:nvSpPr>
        <dsp:cNvPr id="0" name=""/>
        <dsp:cNvSpPr/>
      </dsp:nvSpPr>
      <dsp:spPr>
        <a:xfrm>
          <a:off x="8018535" y="663428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GPI-anchor</a:t>
          </a:r>
        </a:p>
      </dsp:txBody>
      <dsp:txXfrm>
        <a:off x="8018535" y="663428"/>
        <a:ext cx="3105210" cy="263146"/>
      </dsp:txXfrm>
    </dsp:sp>
    <dsp:sp modelId="{461A2289-D8EA-9B45-9FCA-73DF5556D518}">
      <dsp:nvSpPr>
        <dsp:cNvPr id="0" name=""/>
        <dsp:cNvSpPr/>
      </dsp:nvSpPr>
      <dsp:spPr>
        <a:xfrm>
          <a:off x="8018535" y="992361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N-linked glycosylation</a:t>
          </a:r>
        </a:p>
      </dsp:txBody>
      <dsp:txXfrm>
        <a:off x="8018535" y="992361"/>
        <a:ext cx="3105210" cy="263146"/>
      </dsp:txXfrm>
    </dsp:sp>
    <dsp:sp modelId="{AC1FFF8E-0E72-444A-A6F5-D102B91A0178}">
      <dsp:nvSpPr>
        <dsp:cNvPr id="0" name=""/>
        <dsp:cNvSpPr/>
      </dsp:nvSpPr>
      <dsp:spPr>
        <a:xfrm>
          <a:off x="8018535" y="1321294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Disulfide bond formation</a:t>
          </a:r>
        </a:p>
      </dsp:txBody>
      <dsp:txXfrm>
        <a:off x="8018535" y="1321294"/>
        <a:ext cx="3105210" cy="263146"/>
      </dsp:txXfrm>
    </dsp:sp>
    <dsp:sp modelId="{C5CBDD5C-280D-E24B-BB6D-84AE9BC2C3DB}">
      <dsp:nvSpPr>
        <dsp:cNvPr id="0" name=""/>
        <dsp:cNvSpPr/>
      </dsp:nvSpPr>
      <dsp:spPr>
        <a:xfrm>
          <a:off x="4715307" y="1813678"/>
          <a:ext cx="2009256" cy="265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Protein Folding</a:t>
          </a:r>
        </a:p>
      </dsp:txBody>
      <dsp:txXfrm>
        <a:off x="4715307" y="1813678"/>
        <a:ext cx="2009256" cy="265175"/>
      </dsp:txXfrm>
    </dsp:sp>
    <dsp:sp modelId="{889C1D09-CFE2-7245-A5B1-BC3FBCA61117}">
      <dsp:nvSpPr>
        <dsp:cNvPr id="0" name=""/>
        <dsp:cNvSpPr/>
      </dsp:nvSpPr>
      <dsp:spPr>
        <a:xfrm>
          <a:off x="8018535" y="1650226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N-glycan processing (ER)</a:t>
          </a:r>
        </a:p>
      </dsp:txBody>
      <dsp:txXfrm>
        <a:off x="8018535" y="1650226"/>
        <a:ext cx="3105210" cy="263146"/>
      </dsp:txXfrm>
    </dsp:sp>
    <dsp:sp modelId="{62DA0C05-74C2-0744-99BD-B0B5681A7CEF}">
      <dsp:nvSpPr>
        <dsp:cNvPr id="0" name=""/>
        <dsp:cNvSpPr/>
      </dsp:nvSpPr>
      <dsp:spPr>
        <a:xfrm>
          <a:off x="8018535" y="1979159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Calnexin/calreticulin cycle</a:t>
          </a:r>
        </a:p>
      </dsp:txBody>
      <dsp:txXfrm>
        <a:off x="8018535" y="1979159"/>
        <a:ext cx="3105210" cy="263146"/>
      </dsp:txXfrm>
    </dsp:sp>
    <dsp:sp modelId="{B7E94FAF-0E7B-8F4C-8C86-99D8FA4643DA}">
      <dsp:nvSpPr>
        <dsp:cNvPr id="0" name=""/>
        <dsp:cNvSpPr/>
      </dsp:nvSpPr>
      <dsp:spPr>
        <a:xfrm>
          <a:off x="2383676" y="2637025"/>
          <a:ext cx="1552605" cy="2631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Proteostasis</a:t>
          </a:r>
          <a:endParaRPr lang="en-US" sz="1200" kern="1200" dirty="0"/>
        </a:p>
      </dsp:txBody>
      <dsp:txXfrm>
        <a:off x="2383676" y="2637025"/>
        <a:ext cx="1552605" cy="263146"/>
      </dsp:txXfrm>
    </dsp:sp>
    <dsp:sp modelId="{10CA3ACD-11B7-E148-8F3A-63392C349A58}">
      <dsp:nvSpPr>
        <dsp:cNvPr id="0" name=""/>
        <dsp:cNvSpPr/>
      </dsp:nvSpPr>
      <dsp:spPr>
        <a:xfrm>
          <a:off x="4715307" y="2636010"/>
          <a:ext cx="2009256" cy="265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ERAD</a:t>
          </a:r>
        </a:p>
      </dsp:txBody>
      <dsp:txXfrm>
        <a:off x="4715307" y="2636010"/>
        <a:ext cx="2009256" cy="265175"/>
      </dsp:txXfrm>
    </dsp:sp>
    <dsp:sp modelId="{6019677F-73A8-F040-9266-A25BB56C2D0D}">
      <dsp:nvSpPr>
        <dsp:cNvPr id="0" name=""/>
        <dsp:cNvSpPr/>
      </dsp:nvSpPr>
      <dsp:spPr>
        <a:xfrm>
          <a:off x="8018535" y="2308092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Recognition of misfolded protein</a:t>
          </a:r>
        </a:p>
      </dsp:txBody>
      <dsp:txXfrm>
        <a:off x="8018535" y="2308092"/>
        <a:ext cx="3105210" cy="263146"/>
      </dsp:txXfrm>
    </dsp:sp>
    <dsp:sp modelId="{EC6F51C3-2EEC-1C4F-BF17-2EA1246D77A7}">
      <dsp:nvSpPr>
        <dsp:cNvPr id="0" name=""/>
        <dsp:cNvSpPr/>
      </dsp:nvSpPr>
      <dsp:spPr>
        <a:xfrm>
          <a:off x="8018535" y="2637025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Retro-translocation &amp; substrate ubiquitination</a:t>
          </a:r>
        </a:p>
      </dsp:txBody>
      <dsp:txXfrm>
        <a:off x="8018535" y="2637025"/>
        <a:ext cx="3105210" cy="263146"/>
      </dsp:txXfrm>
    </dsp:sp>
    <dsp:sp modelId="{3C04DE0D-1947-D140-A4E3-BD2192F0240A}">
      <dsp:nvSpPr>
        <dsp:cNvPr id="0" name=""/>
        <dsp:cNvSpPr/>
      </dsp:nvSpPr>
      <dsp:spPr>
        <a:xfrm>
          <a:off x="8018535" y="2965958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Proteosome degradation</a:t>
          </a:r>
        </a:p>
      </dsp:txBody>
      <dsp:txXfrm>
        <a:off x="8018535" y="2965958"/>
        <a:ext cx="3105210" cy="263146"/>
      </dsp:txXfrm>
    </dsp:sp>
    <dsp:sp modelId="{269DA89D-94C2-7847-8795-BB1DF1769C7A}">
      <dsp:nvSpPr>
        <dsp:cNvPr id="0" name=""/>
        <dsp:cNvSpPr/>
      </dsp:nvSpPr>
      <dsp:spPr>
        <a:xfrm>
          <a:off x="2383676" y="4446155"/>
          <a:ext cx="1552605" cy="2631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Processing in the Golgi</a:t>
          </a:r>
        </a:p>
      </dsp:txBody>
      <dsp:txXfrm>
        <a:off x="2383676" y="4446155"/>
        <a:ext cx="1552605" cy="263146"/>
      </dsp:txXfrm>
    </dsp:sp>
    <dsp:sp modelId="{AD2BC306-5A27-6D48-A57E-10BEE70B90AA}">
      <dsp:nvSpPr>
        <dsp:cNvPr id="0" name=""/>
        <dsp:cNvSpPr/>
      </dsp:nvSpPr>
      <dsp:spPr>
        <a:xfrm>
          <a:off x="4715307" y="3951741"/>
          <a:ext cx="2009256" cy="265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N-glucan processing (Golgi)</a:t>
          </a:r>
        </a:p>
      </dsp:txBody>
      <dsp:txXfrm>
        <a:off x="4715307" y="3951741"/>
        <a:ext cx="2009256" cy="265175"/>
      </dsp:txXfrm>
    </dsp:sp>
    <dsp:sp modelId="{22C7685E-E374-F848-A69A-EA17EA4D89E4}">
      <dsp:nvSpPr>
        <dsp:cNvPr id="0" name=""/>
        <dsp:cNvSpPr/>
      </dsp:nvSpPr>
      <dsp:spPr>
        <a:xfrm>
          <a:off x="8018535" y="3294890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Branching (N-acetylglucosaminyltransferases)</a:t>
          </a:r>
        </a:p>
      </dsp:txBody>
      <dsp:txXfrm>
        <a:off x="8018535" y="3294890"/>
        <a:ext cx="3105210" cy="263146"/>
      </dsp:txXfrm>
    </dsp:sp>
    <dsp:sp modelId="{D7BE1B0F-F10C-1346-BD53-CAEA980D1CFD}">
      <dsp:nvSpPr>
        <dsp:cNvPr id="0" name=""/>
        <dsp:cNvSpPr/>
      </dsp:nvSpPr>
      <dsp:spPr>
        <a:xfrm>
          <a:off x="8018535" y="3623823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 err="1"/>
            <a:t>Fucosylation</a:t>
          </a:r>
          <a:r>
            <a:rPr lang="en-US" sz="1200" b="0" i="0" u="none" kern="1200" dirty="0"/>
            <a:t> (addition of fucose)</a:t>
          </a:r>
          <a:endParaRPr lang="en-US" sz="1200" kern="1200" dirty="0"/>
        </a:p>
      </dsp:txBody>
      <dsp:txXfrm>
        <a:off x="8018535" y="3623823"/>
        <a:ext cx="3105210" cy="263146"/>
      </dsp:txXfrm>
    </dsp:sp>
    <dsp:sp modelId="{FA0C846A-179F-A044-9267-F68179E2BFFE}">
      <dsp:nvSpPr>
        <dsp:cNvPr id="0" name=""/>
        <dsp:cNvSpPr/>
      </dsp:nvSpPr>
      <dsp:spPr>
        <a:xfrm>
          <a:off x="8018535" y="3952756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 err="1"/>
            <a:t>Galactosylation</a:t>
          </a:r>
          <a:r>
            <a:rPr lang="en-US" sz="1200" b="0" i="0" u="none" kern="1200" dirty="0"/>
            <a:t> (addition of galactose)</a:t>
          </a:r>
          <a:endParaRPr lang="en-US" sz="1200" kern="1200" dirty="0"/>
        </a:p>
      </dsp:txBody>
      <dsp:txXfrm>
        <a:off x="8018535" y="3952756"/>
        <a:ext cx="3105210" cy="263146"/>
      </dsp:txXfrm>
    </dsp:sp>
    <dsp:sp modelId="{F6823B06-7555-7A4D-A7AF-41A385E57AEE}">
      <dsp:nvSpPr>
        <dsp:cNvPr id="0" name=""/>
        <dsp:cNvSpPr/>
      </dsp:nvSpPr>
      <dsp:spPr>
        <a:xfrm>
          <a:off x="8018535" y="4281689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Sialylation (addition of sialic acid)</a:t>
          </a:r>
          <a:endParaRPr lang="en-US" sz="1200" kern="1200" dirty="0"/>
        </a:p>
      </dsp:txBody>
      <dsp:txXfrm>
        <a:off x="8018535" y="4281689"/>
        <a:ext cx="3105210" cy="263146"/>
      </dsp:txXfrm>
    </dsp:sp>
    <dsp:sp modelId="{7367881F-BA8F-584C-820C-5EAB4151D935}">
      <dsp:nvSpPr>
        <dsp:cNvPr id="0" name=""/>
        <dsp:cNvSpPr/>
      </dsp:nvSpPr>
      <dsp:spPr>
        <a:xfrm>
          <a:off x="8018535" y="4610621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/>
            <a:t>Mannose trimming (mannosidase)</a:t>
          </a:r>
          <a:endParaRPr lang="en-US" sz="1200" kern="1200" dirty="0"/>
        </a:p>
      </dsp:txBody>
      <dsp:txXfrm>
        <a:off x="8018535" y="4610621"/>
        <a:ext cx="3105210" cy="263146"/>
      </dsp:txXfrm>
    </dsp:sp>
    <dsp:sp modelId="{5C0B4ED4-46A0-8A4D-95B5-B6953D602E71}">
      <dsp:nvSpPr>
        <dsp:cNvPr id="0" name=""/>
        <dsp:cNvSpPr/>
      </dsp:nvSpPr>
      <dsp:spPr>
        <a:xfrm>
          <a:off x="4715307" y="4938540"/>
          <a:ext cx="2009256" cy="265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O-glycan processing (Golgi)</a:t>
          </a:r>
        </a:p>
      </dsp:txBody>
      <dsp:txXfrm>
        <a:off x="4715307" y="4938540"/>
        <a:ext cx="2009256" cy="265175"/>
      </dsp:txXfrm>
    </dsp:sp>
    <dsp:sp modelId="{2A347076-3645-B249-B0CB-AEF1EC2B7ECB}">
      <dsp:nvSpPr>
        <dsp:cNvPr id="0" name=""/>
        <dsp:cNvSpPr/>
      </dsp:nvSpPr>
      <dsp:spPr>
        <a:xfrm>
          <a:off x="8018535" y="4939554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O-linked glycosylation</a:t>
          </a:r>
        </a:p>
      </dsp:txBody>
      <dsp:txXfrm>
        <a:off x="8018535" y="4939554"/>
        <a:ext cx="3105210" cy="263146"/>
      </dsp:txXfrm>
    </dsp:sp>
    <dsp:sp modelId="{1C2E7D06-3C21-B64C-AC9A-2CDFED74DCAF}">
      <dsp:nvSpPr>
        <dsp:cNvPr id="0" name=""/>
        <dsp:cNvSpPr/>
      </dsp:nvSpPr>
      <dsp:spPr>
        <a:xfrm>
          <a:off x="2383676" y="5929396"/>
          <a:ext cx="1552605" cy="2631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Vesicle trafficking</a:t>
          </a:r>
        </a:p>
      </dsp:txBody>
      <dsp:txXfrm>
        <a:off x="2383676" y="5929396"/>
        <a:ext cx="1552605" cy="263146"/>
      </dsp:txXfrm>
    </dsp:sp>
    <dsp:sp modelId="{96922763-69DF-1846-B66F-8794D9338058}">
      <dsp:nvSpPr>
        <dsp:cNvPr id="0" name=""/>
        <dsp:cNvSpPr/>
      </dsp:nvSpPr>
      <dsp:spPr>
        <a:xfrm>
          <a:off x="4715307" y="5269501"/>
          <a:ext cx="2009256" cy="265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Endosomal trafficking</a:t>
          </a:r>
        </a:p>
      </dsp:txBody>
      <dsp:txXfrm>
        <a:off x="4715307" y="5269501"/>
        <a:ext cx="2009256" cy="265175"/>
      </dsp:txXfrm>
    </dsp:sp>
    <dsp:sp modelId="{76F09354-E36C-1445-ADF4-1C9372674350}">
      <dsp:nvSpPr>
        <dsp:cNvPr id="0" name=""/>
        <dsp:cNvSpPr/>
      </dsp:nvSpPr>
      <dsp:spPr>
        <a:xfrm>
          <a:off x="8018535" y="5270516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Trafficking to endosomes (</a:t>
          </a:r>
          <a:r>
            <a:rPr lang="en-US" sz="1200" b="0" i="0" u="none" kern="1200" dirty="0" err="1"/>
            <a:t>Clathrin</a:t>
          </a:r>
          <a:r>
            <a:rPr lang="en-US" sz="1200" b="0" i="0" u="none" kern="1200" dirty="0"/>
            <a:t> Vesicles)</a:t>
          </a:r>
          <a:endParaRPr lang="en-US" sz="1200" kern="1200" dirty="0"/>
        </a:p>
      </dsp:txBody>
      <dsp:txXfrm>
        <a:off x="8018535" y="5270516"/>
        <a:ext cx="3105210" cy="263146"/>
      </dsp:txXfrm>
    </dsp:sp>
    <dsp:sp modelId="{EE175BCD-CDC3-0E41-8692-1566BF847989}">
      <dsp:nvSpPr>
        <dsp:cNvPr id="0" name=""/>
        <dsp:cNvSpPr/>
      </dsp:nvSpPr>
      <dsp:spPr>
        <a:xfrm>
          <a:off x="4715307" y="5600463"/>
          <a:ext cx="2009256" cy="265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Golgi to ER trafficking (COPI)</a:t>
          </a:r>
        </a:p>
      </dsp:txBody>
      <dsp:txXfrm>
        <a:off x="4715307" y="5600463"/>
        <a:ext cx="2009256" cy="265175"/>
      </dsp:txXfrm>
    </dsp:sp>
    <dsp:sp modelId="{54EDEA33-B0F9-F741-A47F-E6A349A707B3}">
      <dsp:nvSpPr>
        <dsp:cNvPr id="0" name=""/>
        <dsp:cNvSpPr/>
      </dsp:nvSpPr>
      <dsp:spPr>
        <a:xfrm>
          <a:off x="8018535" y="5601478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COPI mediated retrograde transport</a:t>
          </a:r>
          <a:endParaRPr lang="en-US" sz="1200" kern="1200" dirty="0"/>
        </a:p>
      </dsp:txBody>
      <dsp:txXfrm>
        <a:off x="8018535" y="5601478"/>
        <a:ext cx="3105210" cy="263146"/>
      </dsp:txXfrm>
    </dsp:sp>
    <dsp:sp modelId="{06356694-4841-C749-9EBE-5B762068F918}">
      <dsp:nvSpPr>
        <dsp:cNvPr id="0" name=""/>
        <dsp:cNvSpPr/>
      </dsp:nvSpPr>
      <dsp:spPr>
        <a:xfrm>
          <a:off x="4715307" y="6093862"/>
          <a:ext cx="2009256" cy="265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ER to Golgi trafficking (COPII)</a:t>
          </a:r>
        </a:p>
      </dsp:txBody>
      <dsp:txXfrm>
        <a:off x="4715307" y="6093862"/>
        <a:ext cx="2009256" cy="265175"/>
      </dsp:txXfrm>
    </dsp:sp>
    <dsp:sp modelId="{73E2145B-D4F5-4F48-BB0B-DBBA32A090B9}">
      <dsp:nvSpPr>
        <dsp:cNvPr id="0" name=""/>
        <dsp:cNvSpPr/>
      </dsp:nvSpPr>
      <dsp:spPr>
        <a:xfrm>
          <a:off x="8018535" y="5930410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/>
            <a:t>COPII-LMAN1 mediated anterograde transport</a:t>
          </a:r>
          <a:endParaRPr lang="en-US" sz="1200" kern="1200" dirty="0"/>
        </a:p>
      </dsp:txBody>
      <dsp:txXfrm>
        <a:off x="8018535" y="5930410"/>
        <a:ext cx="3105210" cy="263146"/>
      </dsp:txXfrm>
    </dsp:sp>
    <dsp:sp modelId="{46CE5EE2-2BFC-4F4B-91E7-F4CA79C7F001}">
      <dsp:nvSpPr>
        <dsp:cNvPr id="0" name=""/>
        <dsp:cNvSpPr/>
      </dsp:nvSpPr>
      <dsp:spPr>
        <a:xfrm>
          <a:off x="8018535" y="6259343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/>
            <a:t>COPII-LMAN2 mediated anterograde transport</a:t>
          </a:r>
          <a:endParaRPr lang="en-US" sz="1200" kern="1200" dirty="0"/>
        </a:p>
      </dsp:txBody>
      <dsp:txXfrm>
        <a:off x="8018535" y="6259343"/>
        <a:ext cx="3105210" cy="263146"/>
      </dsp:txXfrm>
    </dsp:sp>
    <dsp:sp modelId="{0FC44A72-E368-3F4D-9548-F30043ED9394}">
      <dsp:nvSpPr>
        <dsp:cNvPr id="0" name=""/>
        <dsp:cNvSpPr/>
      </dsp:nvSpPr>
      <dsp:spPr>
        <a:xfrm>
          <a:off x="4715307" y="6587261"/>
          <a:ext cx="2009256" cy="265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Vesicle secretion</a:t>
          </a:r>
        </a:p>
      </dsp:txBody>
      <dsp:txXfrm>
        <a:off x="4715307" y="6587261"/>
        <a:ext cx="2009256" cy="265175"/>
      </dsp:txXfrm>
    </dsp:sp>
    <dsp:sp modelId="{C50CCF1F-F331-424C-980F-6FF08DE8658B}">
      <dsp:nvSpPr>
        <dsp:cNvPr id="0" name=""/>
        <dsp:cNvSpPr/>
      </dsp:nvSpPr>
      <dsp:spPr>
        <a:xfrm>
          <a:off x="8018535" y="6588276"/>
          <a:ext cx="3105210" cy="2631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Vesicle secretion</a:t>
          </a:r>
        </a:p>
      </dsp:txBody>
      <dsp:txXfrm>
        <a:off x="8018535" y="6588276"/>
        <a:ext cx="3105210" cy="263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AD3D-9858-5C3A-8887-523A7B2C1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55285-17B5-147C-0495-5A291C33B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DA30A-A7B1-E3FE-42E7-C6C08812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DFB-C545-894E-B821-08E1B6551C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61F11-39A3-6118-463F-EC89A41E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8C4D4-4136-8455-6440-879EB378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0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BF08-33AA-B33F-1163-CEACBED7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40B21-14F3-8F3A-ED14-FE10310B2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14E4-5975-2A31-5EBC-51EDE7F0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DFB-C545-894E-B821-08E1B6551C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B67C6-2240-F228-0256-E6627307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47431-B5CE-ECB0-5B99-0F7038D77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17D6E-4B4F-2D2A-A631-066415B9D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F4371-8155-F3ED-9261-A6884537D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E6807-F99C-29A5-6701-BB96CAB9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DFB-C545-894E-B821-08E1B6551C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2A7-3CB9-58B6-77C0-48A449FAF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5C48E-1598-6517-45CD-564EE13D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77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6AE7-209C-4F56-CFF6-35518FAD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CA3D-5B61-E680-BCD9-64F529B0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31A51-857E-5427-690A-604D398F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DFB-C545-894E-B821-08E1B6551C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C9B9C-03ED-6F6B-EDB7-2BFA45BE9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390A6-A24D-9B1D-1A16-930282B3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3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2636-6346-3AF1-9861-E71076F62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BA3FB-AC61-4407-269E-F8510CE08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8D0C1-DFA3-F1D1-69DC-A138D60E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DFB-C545-894E-B821-08E1B6551C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A7C76-C8EC-CA7A-416A-5DC6EA0B8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BDD6A-A346-C3A7-4885-F8DA4C8F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28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CB0E-4182-27C8-FCFE-7E3A26F4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7C01-55CC-A6A5-DC51-7030E76A2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075C-5BC1-AC80-5625-E93AC9ABE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8F6C3-5151-49F2-9DDF-A1E8F494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DFB-C545-894E-B821-08E1B6551C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49C7B-BDA4-CF5E-2A44-ED25BA83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CEA78-0485-6E20-816B-47680BE3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1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CCDA-1174-50B3-D97C-720B5C963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B6DCA-587C-2DA2-2865-AEF075EBD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12362-A078-5FCC-2490-D608A4ADA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3B2BE-6F17-1FEF-2E3F-026637B16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3D5D6D-A79F-4996-C9FA-4FCF1C3E0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3DEB2D-7012-0CCC-C99F-8110E4EEB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DFB-C545-894E-B821-08E1B6551C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87786-AA42-3920-4F41-8E6D2827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2BBD1-6A6B-2BDD-8211-515F11E4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4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4F251-12CB-265E-D674-9B7FE4BA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9A84A7-0910-22E6-F5C8-AC75B44C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DFB-C545-894E-B821-08E1B6551C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1F9A0D-1492-4DE2-1A16-39C4D2C0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FC6BF-C8E8-73EE-C131-BF517351D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19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E5494-1A2F-1D25-8BB0-46B4512C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DFB-C545-894E-B821-08E1B6551C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F6FCD7-9847-B603-6FB7-61DE794F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92993-949A-BF95-B805-3139AF56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8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101E3-EAF6-9A0A-6588-684C9BD12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FDF2-2169-01BF-D846-07DD17A6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E0D08-9CEC-3BCD-235D-3D9B4073C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F2C80-1231-6607-3E09-29DA4A01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DFB-C545-894E-B821-08E1B6551C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F66A-8709-4A36-CBC5-869D745B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09A12-7007-120E-D909-02BE7060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89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4899-48DB-1516-EF39-110EA25E7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BF4EE-03C9-0085-E079-9608ADEA6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21AF2-DE65-11B0-F4AE-08B26C036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F9794-22DF-4E89-0294-0B5EDE83B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58DFB-C545-894E-B821-08E1B6551C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C36C3-3336-51E4-13F1-5BA8BCE5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BA4FD-FDCE-8C8D-E214-859510738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5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180A1D-7F95-8977-E77C-0D96674E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721A2-A287-8C2C-D363-4C650C966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661D9-8F7E-E843-A0EC-D627893A0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58DFB-C545-894E-B821-08E1B6551CBE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35CE-0183-67FD-C2C9-4F42D1B8F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B36BA-9DEB-AA9A-7932-A8F620E29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8C66E-DBD3-4844-9C7B-09CFE2394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1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9C744EE-F448-C852-CABF-3DE9D5D62A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2373048"/>
              </p:ext>
            </p:extLst>
          </p:nvPr>
        </p:nvGraphicFramePr>
        <p:xfrm>
          <a:off x="0" y="0"/>
          <a:ext cx="1205179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956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128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Helen Masson</dc:creator>
  <cp:lastModifiedBy>Helen Masson</cp:lastModifiedBy>
  <cp:revision>2</cp:revision>
  <dcterms:created xsi:type="dcterms:W3CDTF">2022-09-09T23:06:37Z</dcterms:created>
  <dcterms:modified xsi:type="dcterms:W3CDTF">2022-12-13T20:44:04Z</dcterms:modified>
</cp:coreProperties>
</file>