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3"/>
  </p:notesMasterIdLst>
  <p:handoutMasterIdLst>
    <p:handoutMasterId r:id="rId4"/>
  </p:handoutMasterIdLst>
  <p:sldIdLst>
    <p:sldId id="256" r:id="rId2"/>
  </p:sldIdLst>
  <p:sldSz cx="21386800" cy="30279975"/>
  <p:notesSz cx="36407725" cy="517445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68" userDrawn="1">
          <p15:clr>
            <a:srgbClr val="A4A3A4"/>
          </p15:clr>
        </p15:guide>
        <p15:guide id="2" pos="6600" userDrawn="1">
          <p15:clr>
            <a:srgbClr val="A4A3A4"/>
          </p15:clr>
        </p15:guide>
      </p15:sldGuideLst>
    </p:ext>
    <p:ext uri="{2D200454-40CA-4A62-9FC3-DE9A4176ACB9}">
      <p15:notesGuideLst xmlns:p15="http://schemas.microsoft.com/office/powerpoint/2012/main">
        <p15:guide id="1" orient="horz" pos="16297">
          <p15:clr>
            <a:srgbClr val="A4A3A4"/>
          </p15:clr>
        </p15:guide>
        <p15:guide id="2" pos="1146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9657" autoAdjust="0"/>
  </p:normalViewPr>
  <p:slideViewPr>
    <p:cSldViewPr>
      <p:cViewPr>
        <p:scale>
          <a:sx n="50" d="100"/>
          <a:sy n="50" d="100"/>
        </p:scale>
        <p:origin x="2070" y="48"/>
      </p:cViewPr>
      <p:guideLst>
        <p:guide orient="horz" pos="18768"/>
        <p:guide pos="660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11" d="100"/>
          <a:sy n="11" d="100"/>
        </p:scale>
        <p:origin x="-3365" y="-240"/>
      </p:cViewPr>
      <p:guideLst>
        <p:guide orient="horz" pos="16297"/>
        <p:guide pos="11467"/>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20623213" y="0"/>
            <a:ext cx="15776575" cy="2587625"/>
          </a:xfrm>
          <a:prstGeom prst="rect">
            <a:avLst/>
          </a:prstGeom>
        </p:spPr>
        <p:txBody>
          <a:bodyPr vert="horz" lIns="91440" tIns="45720" rIns="91440" bIns="45720" rtlCol="0"/>
          <a:lstStyle>
            <a:lvl1pPr algn="r">
              <a:defRPr sz="1200"/>
            </a:lvl1pPr>
          </a:lstStyle>
          <a:p>
            <a:fld id="{01B1BB62-A2CF-4575-AF6F-086777030BD8}" type="datetimeFigureOut">
              <a:rPr lang="en-GB" smtClean="0"/>
              <a:t>25/04/2025</a:t>
            </a:fld>
            <a:endParaRPr lang="en-GB"/>
          </a:p>
        </p:txBody>
      </p:sp>
      <p:sp>
        <p:nvSpPr>
          <p:cNvPr id="4" name="Footer Placeholder 3"/>
          <p:cNvSpPr>
            <a:spLocks noGrp="1"/>
          </p:cNvSpPr>
          <p:nvPr>
            <p:ph type="ftr" sz="quarter" idx="2"/>
          </p:nvPr>
        </p:nvSpPr>
        <p:spPr>
          <a:xfrm>
            <a:off x="0" y="49149000"/>
            <a:ext cx="15776575" cy="2586038"/>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20623213" y="49149000"/>
            <a:ext cx="15776575" cy="2586038"/>
          </a:xfrm>
          <a:prstGeom prst="rect">
            <a:avLst/>
          </a:prstGeom>
        </p:spPr>
        <p:txBody>
          <a:bodyPr vert="horz" lIns="91440" tIns="45720" rIns="91440" bIns="45720" rtlCol="0" anchor="b"/>
          <a:lstStyle>
            <a:lvl1pPr algn="r">
              <a:defRPr sz="1200"/>
            </a:lvl1pPr>
          </a:lstStyle>
          <a:p>
            <a:fld id="{56B24873-7A59-49C1-B0B5-9E32365BBA94}" type="slidenum">
              <a:rPr lang="en-GB" smtClean="0"/>
              <a:t>‹#›</a:t>
            </a:fld>
            <a:endParaRPr lang="en-GB"/>
          </a:p>
        </p:txBody>
      </p:sp>
    </p:spTree>
    <p:extLst>
      <p:ext uri="{BB962C8B-B14F-4D97-AF65-F5344CB8AC3E}">
        <p14:creationId xmlns:p14="http://schemas.microsoft.com/office/powerpoint/2010/main" val="12424665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15776575" cy="2587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14339" name="Rectangle 3"/>
          <p:cNvSpPr>
            <a:spLocks noGrp="1" noChangeArrowheads="1"/>
          </p:cNvSpPr>
          <p:nvPr>
            <p:ph type="dt" idx="1"/>
          </p:nvPr>
        </p:nvSpPr>
        <p:spPr bwMode="auto">
          <a:xfrm>
            <a:off x="20623213" y="0"/>
            <a:ext cx="15776575" cy="25876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3076" name="Rectangle 4"/>
          <p:cNvSpPr>
            <a:spLocks noGrp="1" noRot="1" noChangeAspect="1" noChangeArrowheads="1" noTextEdit="1"/>
          </p:cNvSpPr>
          <p:nvPr>
            <p:ph type="sldImg" idx="2"/>
          </p:nvPr>
        </p:nvSpPr>
        <p:spPr bwMode="auto">
          <a:xfrm>
            <a:off x="11350625" y="3881438"/>
            <a:ext cx="13706475" cy="19404012"/>
          </a:xfrm>
          <a:prstGeom prst="rect">
            <a:avLst/>
          </a:prstGeom>
          <a:noFill/>
          <a:ln w="9525">
            <a:solidFill>
              <a:srgbClr val="000000"/>
            </a:solidFill>
            <a:miter lim="800000"/>
            <a:headEnd/>
            <a:tailEnd/>
          </a:ln>
        </p:spPr>
      </p:sp>
      <p:sp>
        <p:nvSpPr>
          <p:cNvPr id="14341" name="Rectangle 5"/>
          <p:cNvSpPr>
            <a:spLocks noGrp="1" noChangeArrowheads="1"/>
          </p:cNvSpPr>
          <p:nvPr>
            <p:ph type="body" sz="quarter" idx="3"/>
          </p:nvPr>
        </p:nvSpPr>
        <p:spPr bwMode="auto">
          <a:xfrm>
            <a:off x="3640138" y="24579263"/>
            <a:ext cx="29127450" cy="232838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4342" name="Rectangle 6"/>
          <p:cNvSpPr>
            <a:spLocks noGrp="1" noChangeArrowheads="1"/>
          </p:cNvSpPr>
          <p:nvPr>
            <p:ph type="ftr" sz="quarter" idx="4"/>
          </p:nvPr>
        </p:nvSpPr>
        <p:spPr bwMode="auto">
          <a:xfrm>
            <a:off x="0" y="49149000"/>
            <a:ext cx="15776575" cy="25860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14343" name="Rectangle 7"/>
          <p:cNvSpPr>
            <a:spLocks noGrp="1" noChangeArrowheads="1"/>
          </p:cNvSpPr>
          <p:nvPr>
            <p:ph type="sldNum" sz="quarter" idx="5"/>
          </p:nvPr>
        </p:nvSpPr>
        <p:spPr bwMode="auto">
          <a:xfrm>
            <a:off x="20623213" y="49149000"/>
            <a:ext cx="15776575" cy="258603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962F239-194C-49BC-937D-77B54B52B35C}" type="slidenum">
              <a:rPr lang="en-GB"/>
              <a:pPr>
                <a:defRPr/>
              </a:pPr>
              <a:t>‹#›</a:t>
            </a:fld>
            <a:endParaRPr lang="en-GB"/>
          </a:p>
        </p:txBody>
      </p:sp>
    </p:spTree>
    <p:extLst>
      <p:ext uri="{BB962C8B-B14F-4D97-AF65-F5344CB8AC3E}">
        <p14:creationId xmlns:p14="http://schemas.microsoft.com/office/powerpoint/2010/main" val="34330823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Arial" charset="0"/>
        <a:ea typeface="+mn-ea"/>
        <a:cs typeface="+mn-cs"/>
      </a:defRPr>
    </a:lvl1pPr>
    <a:lvl2pPr marL="457168" algn="l" rtl="0" eaLnBrk="0" fontAlgn="base" hangingPunct="0">
      <a:spcBef>
        <a:spcPct val="30000"/>
      </a:spcBef>
      <a:spcAft>
        <a:spcPct val="0"/>
      </a:spcAft>
      <a:defRPr sz="1300" kern="1200">
        <a:solidFill>
          <a:schemeClr val="tx1"/>
        </a:solidFill>
        <a:latin typeface="Arial" charset="0"/>
        <a:ea typeface="+mn-ea"/>
        <a:cs typeface="+mn-cs"/>
      </a:defRPr>
    </a:lvl2pPr>
    <a:lvl3pPr marL="914336" algn="l" rtl="0" eaLnBrk="0" fontAlgn="base" hangingPunct="0">
      <a:spcBef>
        <a:spcPct val="30000"/>
      </a:spcBef>
      <a:spcAft>
        <a:spcPct val="0"/>
      </a:spcAft>
      <a:defRPr sz="1300" kern="1200">
        <a:solidFill>
          <a:schemeClr val="tx1"/>
        </a:solidFill>
        <a:latin typeface="Arial" charset="0"/>
        <a:ea typeface="+mn-ea"/>
        <a:cs typeface="+mn-cs"/>
      </a:defRPr>
    </a:lvl3pPr>
    <a:lvl4pPr marL="1371503" algn="l" rtl="0" eaLnBrk="0" fontAlgn="base" hangingPunct="0">
      <a:spcBef>
        <a:spcPct val="30000"/>
      </a:spcBef>
      <a:spcAft>
        <a:spcPct val="0"/>
      </a:spcAft>
      <a:defRPr sz="1300" kern="1200">
        <a:solidFill>
          <a:schemeClr val="tx1"/>
        </a:solidFill>
        <a:latin typeface="Arial" charset="0"/>
        <a:ea typeface="+mn-ea"/>
        <a:cs typeface="+mn-cs"/>
      </a:defRPr>
    </a:lvl4pPr>
    <a:lvl5pPr marL="1828668" algn="l" rtl="0" eaLnBrk="0" fontAlgn="base" hangingPunct="0">
      <a:spcBef>
        <a:spcPct val="30000"/>
      </a:spcBef>
      <a:spcAft>
        <a:spcPct val="0"/>
      </a:spcAft>
      <a:defRPr sz="1300" kern="1200">
        <a:solidFill>
          <a:schemeClr val="tx1"/>
        </a:solidFill>
        <a:latin typeface="Arial" charset="0"/>
        <a:ea typeface="+mn-ea"/>
        <a:cs typeface="+mn-cs"/>
      </a:defRPr>
    </a:lvl5pPr>
    <a:lvl6pPr marL="2285836" algn="l" defTabSz="914336" rtl="0" eaLnBrk="1" latinLnBrk="0" hangingPunct="1">
      <a:defRPr sz="1300" kern="1200">
        <a:solidFill>
          <a:schemeClr val="tx1"/>
        </a:solidFill>
        <a:latin typeface="+mn-lt"/>
        <a:ea typeface="+mn-ea"/>
        <a:cs typeface="+mn-cs"/>
      </a:defRPr>
    </a:lvl6pPr>
    <a:lvl7pPr marL="2743003" algn="l" defTabSz="914336" rtl="0" eaLnBrk="1" latinLnBrk="0" hangingPunct="1">
      <a:defRPr sz="1300" kern="1200">
        <a:solidFill>
          <a:schemeClr val="tx1"/>
        </a:solidFill>
        <a:latin typeface="+mn-lt"/>
        <a:ea typeface="+mn-ea"/>
        <a:cs typeface="+mn-cs"/>
      </a:defRPr>
    </a:lvl7pPr>
    <a:lvl8pPr marL="3200171" algn="l" defTabSz="914336" rtl="0" eaLnBrk="1" latinLnBrk="0" hangingPunct="1">
      <a:defRPr sz="1300" kern="1200">
        <a:solidFill>
          <a:schemeClr val="tx1"/>
        </a:solidFill>
        <a:latin typeface="+mn-lt"/>
        <a:ea typeface="+mn-ea"/>
        <a:cs typeface="+mn-cs"/>
      </a:defRPr>
    </a:lvl8pPr>
    <a:lvl9pPr marL="3657339" algn="l" defTabSz="914336"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a:xfrm>
            <a:off x="11350625" y="3881438"/>
            <a:ext cx="13706475" cy="19404012"/>
          </a:xfrm>
          <a:ln/>
        </p:spPr>
      </p:sp>
      <p:sp>
        <p:nvSpPr>
          <p:cNvPr id="4099" name="Notes Placeholder 2"/>
          <p:cNvSpPr>
            <a:spLocks noGrp="1"/>
          </p:cNvSpPr>
          <p:nvPr>
            <p:ph type="body" idx="1"/>
          </p:nvPr>
        </p:nvSpPr>
        <p:spPr>
          <a:noFill/>
          <a:ln/>
        </p:spPr>
        <p:txBody>
          <a:bodyPr/>
          <a:lstStyle/>
          <a:p>
            <a:pPr eaLnBrk="1" hangingPunct="1"/>
            <a:endParaRPr lang="en-US"/>
          </a:p>
        </p:txBody>
      </p:sp>
      <p:sp>
        <p:nvSpPr>
          <p:cNvPr id="4100" name="Slide Number Placeholder 3"/>
          <p:cNvSpPr>
            <a:spLocks noGrp="1"/>
          </p:cNvSpPr>
          <p:nvPr>
            <p:ph type="sldNum" sz="quarter" idx="5"/>
          </p:nvPr>
        </p:nvSpPr>
        <p:spPr>
          <a:noFill/>
        </p:spPr>
        <p:txBody>
          <a:bodyPr/>
          <a:lstStyle/>
          <a:p>
            <a:fld id="{83FE6E5B-95CC-4613-AD40-B03C833E251E}" type="slidenum">
              <a:rPr lang="en-GB" smtClean="0"/>
              <a:pPr/>
              <a:t>1</a:t>
            </a:fld>
            <a:endParaRPr lang="en-GB"/>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7256B-94C7-4FD9-8C7C-1E913B2AB0B8}"/>
              </a:ext>
            </a:extLst>
          </p:cNvPr>
          <p:cNvSpPr>
            <a:spLocks noGrp="1"/>
          </p:cNvSpPr>
          <p:nvPr>
            <p:ph type="ctrTitle"/>
          </p:nvPr>
        </p:nvSpPr>
        <p:spPr>
          <a:xfrm>
            <a:off x="2673350" y="4955545"/>
            <a:ext cx="16040100" cy="10541917"/>
          </a:xfrm>
        </p:spPr>
        <p:txBody>
          <a:bodyPr anchor="b"/>
          <a:lstStyle>
            <a:lvl1pPr algn="ctr">
              <a:defRPr sz="10525"/>
            </a:lvl1pPr>
          </a:lstStyle>
          <a:p>
            <a:r>
              <a:rPr lang="en-US"/>
              <a:t>Click to edit Master title style</a:t>
            </a:r>
            <a:endParaRPr lang="en-GB"/>
          </a:p>
        </p:txBody>
      </p:sp>
      <p:sp>
        <p:nvSpPr>
          <p:cNvPr id="3" name="Subtitle 2">
            <a:extLst>
              <a:ext uri="{FF2B5EF4-FFF2-40B4-BE49-F238E27FC236}">
                <a16:creationId xmlns:a16="http://schemas.microsoft.com/office/drawing/2014/main" id="{8609338D-2999-4D14-B90E-93A3B35D0974}"/>
              </a:ext>
            </a:extLst>
          </p:cNvPr>
          <p:cNvSpPr>
            <a:spLocks noGrp="1"/>
          </p:cNvSpPr>
          <p:nvPr>
            <p:ph type="subTitle" idx="1"/>
          </p:nvPr>
        </p:nvSpPr>
        <p:spPr>
          <a:xfrm>
            <a:off x="2673350" y="15903998"/>
            <a:ext cx="16040100" cy="7310649"/>
          </a:xfrm>
        </p:spPr>
        <p:txBody>
          <a:bodyPr/>
          <a:lstStyle>
            <a:lvl1pPr marL="0" indent="0" algn="ctr">
              <a:buNone/>
              <a:defRPr sz="4210"/>
            </a:lvl1pPr>
            <a:lvl2pPr marL="802020" indent="0" algn="ctr">
              <a:buNone/>
              <a:defRPr sz="3508"/>
            </a:lvl2pPr>
            <a:lvl3pPr marL="1604040" indent="0" algn="ctr">
              <a:buNone/>
              <a:defRPr sz="3158"/>
            </a:lvl3pPr>
            <a:lvl4pPr marL="2406061" indent="0" algn="ctr">
              <a:buNone/>
              <a:defRPr sz="2807"/>
            </a:lvl4pPr>
            <a:lvl5pPr marL="3208081" indent="0" algn="ctr">
              <a:buNone/>
              <a:defRPr sz="2807"/>
            </a:lvl5pPr>
            <a:lvl6pPr marL="4010101" indent="0" algn="ctr">
              <a:buNone/>
              <a:defRPr sz="2807"/>
            </a:lvl6pPr>
            <a:lvl7pPr marL="4812121" indent="0" algn="ctr">
              <a:buNone/>
              <a:defRPr sz="2807"/>
            </a:lvl7pPr>
            <a:lvl8pPr marL="5614142" indent="0" algn="ctr">
              <a:buNone/>
              <a:defRPr sz="2807"/>
            </a:lvl8pPr>
            <a:lvl9pPr marL="6416162" indent="0" algn="ctr">
              <a:buNone/>
              <a:defRPr sz="2807"/>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049C3FD-6C48-4CFF-9757-FD5D5D60ED9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41C5A9E-118E-4D19-8274-A7092CE344B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99E20AE7-8847-4E02-8BEE-4297736BF331}"/>
              </a:ext>
            </a:extLst>
          </p:cNvPr>
          <p:cNvSpPr>
            <a:spLocks noGrp="1"/>
          </p:cNvSpPr>
          <p:nvPr>
            <p:ph type="sldNum" sz="quarter" idx="12"/>
          </p:nvPr>
        </p:nvSpPr>
        <p:spPr/>
        <p:txBody>
          <a:bodyPr/>
          <a:lstStyle/>
          <a:p>
            <a:pPr>
              <a:defRPr/>
            </a:pPr>
            <a:fld id="{C9AD6334-4A5A-4A6F-9105-EAA42850BD77}" type="slidenum">
              <a:rPr lang="en-GB" smtClean="0"/>
              <a:pPr>
                <a:defRPr/>
              </a:pPr>
              <a:t>‹#›</a:t>
            </a:fld>
            <a:endParaRPr lang="en-GB"/>
          </a:p>
        </p:txBody>
      </p:sp>
    </p:spTree>
    <p:extLst>
      <p:ext uri="{BB962C8B-B14F-4D97-AF65-F5344CB8AC3E}">
        <p14:creationId xmlns:p14="http://schemas.microsoft.com/office/powerpoint/2010/main" val="134249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D550A-13E9-4797-8FB7-15DC5FA7E0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7BCB37D-B22B-4DE7-B56D-6A17A99A89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7D59681-090F-4C81-9CC5-AF5E48015ED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834119FC-2924-41E5-834D-F3D9604B4DA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55D67B1-AFFD-460E-85F2-7FB1F334BB92}"/>
              </a:ext>
            </a:extLst>
          </p:cNvPr>
          <p:cNvSpPr>
            <a:spLocks noGrp="1"/>
          </p:cNvSpPr>
          <p:nvPr>
            <p:ph type="sldNum" sz="quarter" idx="12"/>
          </p:nvPr>
        </p:nvSpPr>
        <p:spPr/>
        <p:txBody>
          <a:bodyPr/>
          <a:lstStyle/>
          <a:p>
            <a:pPr>
              <a:defRPr/>
            </a:pPr>
            <a:fld id="{983E11B3-49CC-409B-BF90-B3BF1BD07BB4}" type="slidenum">
              <a:rPr lang="en-GB" smtClean="0"/>
              <a:pPr>
                <a:defRPr/>
              </a:pPr>
              <a:t>‹#›</a:t>
            </a:fld>
            <a:endParaRPr lang="en-GB"/>
          </a:p>
        </p:txBody>
      </p:sp>
    </p:spTree>
    <p:extLst>
      <p:ext uri="{BB962C8B-B14F-4D97-AF65-F5344CB8AC3E}">
        <p14:creationId xmlns:p14="http://schemas.microsoft.com/office/powerpoint/2010/main" val="1152996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D35985-78A6-4FF8-A0AC-59346EAD2AB7}"/>
              </a:ext>
            </a:extLst>
          </p:cNvPr>
          <p:cNvSpPr>
            <a:spLocks noGrp="1"/>
          </p:cNvSpPr>
          <p:nvPr>
            <p:ph type="title" orient="vert"/>
          </p:nvPr>
        </p:nvSpPr>
        <p:spPr>
          <a:xfrm>
            <a:off x="15304929" y="1612128"/>
            <a:ext cx="4611529" cy="25660879"/>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F0A39D-563F-4AD6-B0A3-94CE5B8D8810}"/>
              </a:ext>
            </a:extLst>
          </p:cNvPr>
          <p:cNvSpPr>
            <a:spLocks noGrp="1"/>
          </p:cNvSpPr>
          <p:nvPr>
            <p:ph type="body" orient="vert" idx="1"/>
          </p:nvPr>
        </p:nvSpPr>
        <p:spPr>
          <a:xfrm>
            <a:off x="1470343" y="1612128"/>
            <a:ext cx="13567251" cy="25660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225875-6C71-46B1-AC90-77ECE7D4432E}"/>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740E105-BFA5-4783-8E3B-3858E5D5AB18}"/>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AE674CE-C61C-4D76-B73E-9EA37C43F19F}"/>
              </a:ext>
            </a:extLst>
          </p:cNvPr>
          <p:cNvSpPr>
            <a:spLocks noGrp="1"/>
          </p:cNvSpPr>
          <p:nvPr>
            <p:ph type="sldNum" sz="quarter" idx="12"/>
          </p:nvPr>
        </p:nvSpPr>
        <p:spPr/>
        <p:txBody>
          <a:bodyPr/>
          <a:lstStyle/>
          <a:p>
            <a:pPr>
              <a:defRPr/>
            </a:pPr>
            <a:fld id="{A44BA49D-658D-46AD-A4FD-F8A650AA39A8}" type="slidenum">
              <a:rPr lang="en-GB" smtClean="0"/>
              <a:pPr>
                <a:defRPr/>
              </a:pPr>
              <a:t>‹#›</a:t>
            </a:fld>
            <a:endParaRPr lang="en-GB"/>
          </a:p>
        </p:txBody>
      </p:sp>
    </p:spTree>
    <p:extLst>
      <p:ext uri="{BB962C8B-B14F-4D97-AF65-F5344CB8AC3E}">
        <p14:creationId xmlns:p14="http://schemas.microsoft.com/office/powerpoint/2010/main" val="1519763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C01C7-6A80-4EBE-B324-1C343950B50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DBB39A4-33EE-440E-8AC9-36EB8BAF19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B683122-EA4D-4197-87E5-22D6DD368AC4}"/>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369DBE59-35DC-4B6B-80E4-5C52C5C3E6E0}"/>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092B87F-6AD6-468C-A671-6DE02E3D7C18}"/>
              </a:ext>
            </a:extLst>
          </p:cNvPr>
          <p:cNvSpPr>
            <a:spLocks noGrp="1"/>
          </p:cNvSpPr>
          <p:nvPr>
            <p:ph type="sldNum" sz="quarter" idx="12"/>
          </p:nvPr>
        </p:nvSpPr>
        <p:spPr/>
        <p:txBody>
          <a:bodyPr/>
          <a:lstStyle/>
          <a:p>
            <a:pPr>
              <a:defRPr/>
            </a:pPr>
            <a:fld id="{D851C7DA-CB85-4F87-A3D2-BBB7EC0BEE14}" type="slidenum">
              <a:rPr lang="en-GB" smtClean="0"/>
              <a:pPr>
                <a:defRPr/>
              </a:pPr>
              <a:t>‹#›</a:t>
            </a:fld>
            <a:endParaRPr lang="en-GB"/>
          </a:p>
        </p:txBody>
      </p:sp>
    </p:spTree>
    <p:extLst>
      <p:ext uri="{BB962C8B-B14F-4D97-AF65-F5344CB8AC3E}">
        <p14:creationId xmlns:p14="http://schemas.microsoft.com/office/powerpoint/2010/main" val="2764985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4CCE-8F6C-4956-88C2-BABAC4FBEFAF}"/>
              </a:ext>
            </a:extLst>
          </p:cNvPr>
          <p:cNvSpPr>
            <a:spLocks noGrp="1"/>
          </p:cNvSpPr>
          <p:nvPr>
            <p:ph type="title"/>
          </p:nvPr>
        </p:nvSpPr>
        <p:spPr>
          <a:xfrm>
            <a:off x="1459204" y="7548971"/>
            <a:ext cx="18446115" cy="12595626"/>
          </a:xfrm>
        </p:spPr>
        <p:txBody>
          <a:bodyPr anchor="b"/>
          <a:lstStyle>
            <a:lvl1pPr>
              <a:defRPr sz="1052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FE768F-7219-4906-9B18-6AD11BD1BF85}"/>
              </a:ext>
            </a:extLst>
          </p:cNvPr>
          <p:cNvSpPr>
            <a:spLocks noGrp="1"/>
          </p:cNvSpPr>
          <p:nvPr>
            <p:ph type="body" idx="1"/>
          </p:nvPr>
        </p:nvSpPr>
        <p:spPr>
          <a:xfrm>
            <a:off x="1459204" y="20263756"/>
            <a:ext cx="18446115" cy="6623742"/>
          </a:xfrm>
        </p:spPr>
        <p:txBody>
          <a:bodyPr/>
          <a:lstStyle>
            <a:lvl1pPr marL="0" indent="0">
              <a:buNone/>
              <a:defRPr sz="4210">
                <a:solidFill>
                  <a:schemeClr val="tx1">
                    <a:tint val="75000"/>
                  </a:schemeClr>
                </a:solidFill>
              </a:defRPr>
            </a:lvl1pPr>
            <a:lvl2pPr marL="802020" indent="0">
              <a:buNone/>
              <a:defRPr sz="3508">
                <a:solidFill>
                  <a:schemeClr val="tx1">
                    <a:tint val="75000"/>
                  </a:schemeClr>
                </a:solidFill>
              </a:defRPr>
            </a:lvl2pPr>
            <a:lvl3pPr marL="1604040" indent="0">
              <a:buNone/>
              <a:defRPr sz="3158">
                <a:solidFill>
                  <a:schemeClr val="tx1">
                    <a:tint val="75000"/>
                  </a:schemeClr>
                </a:solidFill>
              </a:defRPr>
            </a:lvl3pPr>
            <a:lvl4pPr marL="2406061" indent="0">
              <a:buNone/>
              <a:defRPr sz="2807">
                <a:solidFill>
                  <a:schemeClr val="tx1">
                    <a:tint val="75000"/>
                  </a:schemeClr>
                </a:solidFill>
              </a:defRPr>
            </a:lvl4pPr>
            <a:lvl5pPr marL="3208081" indent="0">
              <a:buNone/>
              <a:defRPr sz="2807">
                <a:solidFill>
                  <a:schemeClr val="tx1">
                    <a:tint val="75000"/>
                  </a:schemeClr>
                </a:solidFill>
              </a:defRPr>
            </a:lvl5pPr>
            <a:lvl6pPr marL="4010101" indent="0">
              <a:buNone/>
              <a:defRPr sz="2807">
                <a:solidFill>
                  <a:schemeClr val="tx1">
                    <a:tint val="75000"/>
                  </a:schemeClr>
                </a:solidFill>
              </a:defRPr>
            </a:lvl6pPr>
            <a:lvl7pPr marL="4812121" indent="0">
              <a:buNone/>
              <a:defRPr sz="2807">
                <a:solidFill>
                  <a:schemeClr val="tx1">
                    <a:tint val="75000"/>
                  </a:schemeClr>
                </a:solidFill>
              </a:defRPr>
            </a:lvl7pPr>
            <a:lvl8pPr marL="5614142" indent="0">
              <a:buNone/>
              <a:defRPr sz="2807">
                <a:solidFill>
                  <a:schemeClr val="tx1">
                    <a:tint val="75000"/>
                  </a:schemeClr>
                </a:solidFill>
              </a:defRPr>
            </a:lvl8pPr>
            <a:lvl9pPr marL="6416162" indent="0">
              <a:buNone/>
              <a:defRPr sz="280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3610B1-E8DD-4B29-842D-E5AAA8AC459A}"/>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1726737D-1974-4F16-AF45-E04C3AE95EAC}"/>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B99DA9D1-70C5-414D-BE99-ABC0C93F5548}"/>
              </a:ext>
            </a:extLst>
          </p:cNvPr>
          <p:cNvSpPr>
            <a:spLocks noGrp="1"/>
          </p:cNvSpPr>
          <p:nvPr>
            <p:ph type="sldNum" sz="quarter" idx="12"/>
          </p:nvPr>
        </p:nvSpPr>
        <p:spPr/>
        <p:txBody>
          <a:bodyPr/>
          <a:lstStyle/>
          <a:p>
            <a:pPr>
              <a:defRPr/>
            </a:pPr>
            <a:fld id="{66AAA17C-5AAF-4F5F-87AA-F00E3BAE57D5}" type="slidenum">
              <a:rPr lang="en-GB" smtClean="0"/>
              <a:pPr>
                <a:defRPr/>
              </a:pPr>
              <a:t>‹#›</a:t>
            </a:fld>
            <a:endParaRPr lang="en-GB"/>
          </a:p>
        </p:txBody>
      </p:sp>
    </p:spTree>
    <p:extLst>
      <p:ext uri="{BB962C8B-B14F-4D97-AF65-F5344CB8AC3E}">
        <p14:creationId xmlns:p14="http://schemas.microsoft.com/office/powerpoint/2010/main" val="1888602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44295-0800-4D6F-9A25-6588BC36AC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F7B1000-17A4-4E4E-A6B5-E31EB69877C3}"/>
              </a:ext>
            </a:extLst>
          </p:cNvPr>
          <p:cNvSpPr>
            <a:spLocks noGrp="1"/>
          </p:cNvSpPr>
          <p:nvPr>
            <p:ph sz="half" idx="1"/>
          </p:nvPr>
        </p:nvSpPr>
        <p:spPr>
          <a:xfrm>
            <a:off x="1470343" y="8060641"/>
            <a:ext cx="9089390" cy="19212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BF54C54-428D-4DE9-8651-26EECEE5D3F8}"/>
              </a:ext>
            </a:extLst>
          </p:cNvPr>
          <p:cNvSpPr>
            <a:spLocks noGrp="1"/>
          </p:cNvSpPr>
          <p:nvPr>
            <p:ph sz="half" idx="2"/>
          </p:nvPr>
        </p:nvSpPr>
        <p:spPr>
          <a:xfrm>
            <a:off x="10827068" y="8060641"/>
            <a:ext cx="9089390" cy="192123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08830AA-9797-4F26-AC7E-3BA0708319C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46546BAA-5F95-47C0-AC8D-4605233649F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2E98DE06-0B08-43CF-B462-7F9B1FD95445}"/>
              </a:ext>
            </a:extLst>
          </p:cNvPr>
          <p:cNvSpPr>
            <a:spLocks noGrp="1"/>
          </p:cNvSpPr>
          <p:nvPr>
            <p:ph type="sldNum" sz="quarter" idx="12"/>
          </p:nvPr>
        </p:nvSpPr>
        <p:spPr/>
        <p:txBody>
          <a:bodyPr/>
          <a:lstStyle/>
          <a:p>
            <a:pPr>
              <a:defRPr/>
            </a:pPr>
            <a:fld id="{4D29C1F7-7853-477D-B1E0-AF38A5223D37}" type="slidenum">
              <a:rPr lang="en-GB" smtClean="0"/>
              <a:pPr>
                <a:defRPr/>
              </a:pPr>
              <a:t>‹#›</a:t>
            </a:fld>
            <a:endParaRPr lang="en-GB"/>
          </a:p>
        </p:txBody>
      </p:sp>
    </p:spTree>
    <p:extLst>
      <p:ext uri="{BB962C8B-B14F-4D97-AF65-F5344CB8AC3E}">
        <p14:creationId xmlns:p14="http://schemas.microsoft.com/office/powerpoint/2010/main" val="4714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5DE6D-E06A-4BEE-B7FF-F887AB9E01BA}"/>
              </a:ext>
            </a:extLst>
          </p:cNvPr>
          <p:cNvSpPr>
            <a:spLocks noGrp="1"/>
          </p:cNvSpPr>
          <p:nvPr>
            <p:ph type="title"/>
          </p:nvPr>
        </p:nvSpPr>
        <p:spPr>
          <a:xfrm>
            <a:off x="1473128" y="1612130"/>
            <a:ext cx="18446115" cy="5852729"/>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A7F5E0-F947-4D74-8EED-65DBD1371E81}"/>
              </a:ext>
            </a:extLst>
          </p:cNvPr>
          <p:cNvSpPr>
            <a:spLocks noGrp="1"/>
          </p:cNvSpPr>
          <p:nvPr>
            <p:ph type="body" idx="1"/>
          </p:nvPr>
        </p:nvSpPr>
        <p:spPr>
          <a:xfrm>
            <a:off x="1473129" y="7422802"/>
            <a:ext cx="9047618"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lang="en-US"/>
              <a:t>Click to edit Master text styles</a:t>
            </a:r>
          </a:p>
        </p:txBody>
      </p:sp>
      <p:sp>
        <p:nvSpPr>
          <p:cNvPr id="4" name="Content Placeholder 3">
            <a:extLst>
              <a:ext uri="{FF2B5EF4-FFF2-40B4-BE49-F238E27FC236}">
                <a16:creationId xmlns:a16="http://schemas.microsoft.com/office/drawing/2014/main" id="{EA5F0C00-DA82-4008-B7B7-67337BD3C327}"/>
              </a:ext>
            </a:extLst>
          </p:cNvPr>
          <p:cNvSpPr>
            <a:spLocks noGrp="1"/>
          </p:cNvSpPr>
          <p:nvPr>
            <p:ph sz="half" idx="2"/>
          </p:nvPr>
        </p:nvSpPr>
        <p:spPr>
          <a:xfrm>
            <a:off x="1473129" y="11060602"/>
            <a:ext cx="9047618" cy="16268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EFCF3CD-E11B-437C-9ED7-9AB0A26EDD24}"/>
              </a:ext>
            </a:extLst>
          </p:cNvPr>
          <p:cNvSpPr>
            <a:spLocks noGrp="1"/>
          </p:cNvSpPr>
          <p:nvPr>
            <p:ph type="body" sz="quarter" idx="3"/>
          </p:nvPr>
        </p:nvSpPr>
        <p:spPr>
          <a:xfrm>
            <a:off x="10827067" y="7422802"/>
            <a:ext cx="9092176" cy="3637800"/>
          </a:xfrm>
        </p:spPr>
        <p:txBody>
          <a:bodyPr anchor="b"/>
          <a:lstStyle>
            <a:lvl1pPr marL="0" indent="0">
              <a:buNone/>
              <a:defRPr sz="4210" b="1"/>
            </a:lvl1pPr>
            <a:lvl2pPr marL="802020" indent="0">
              <a:buNone/>
              <a:defRPr sz="3508" b="1"/>
            </a:lvl2pPr>
            <a:lvl3pPr marL="1604040" indent="0">
              <a:buNone/>
              <a:defRPr sz="3158" b="1"/>
            </a:lvl3pPr>
            <a:lvl4pPr marL="2406061" indent="0">
              <a:buNone/>
              <a:defRPr sz="2807" b="1"/>
            </a:lvl4pPr>
            <a:lvl5pPr marL="3208081" indent="0">
              <a:buNone/>
              <a:defRPr sz="2807" b="1"/>
            </a:lvl5pPr>
            <a:lvl6pPr marL="4010101" indent="0">
              <a:buNone/>
              <a:defRPr sz="2807" b="1"/>
            </a:lvl6pPr>
            <a:lvl7pPr marL="4812121" indent="0">
              <a:buNone/>
              <a:defRPr sz="2807" b="1"/>
            </a:lvl7pPr>
            <a:lvl8pPr marL="5614142" indent="0">
              <a:buNone/>
              <a:defRPr sz="2807" b="1"/>
            </a:lvl8pPr>
            <a:lvl9pPr marL="6416162" indent="0">
              <a:buNone/>
              <a:defRPr sz="2807" b="1"/>
            </a:lvl9pPr>
          </a:lstStyle>
          <a:p>
            <a:pPr lvl="0"/>
            <a:r>
              <a:rPr lang="en-US"/>
              <a:t>Click to edit Master text styles</a:t>
            </a:r>
          </a:p>
        </p:txBody>
      </p:sp>
      <p:sp>
        <p:nvSpPr>
          <p:cNvPr id="6" name="Content Placeholder 5">
            <a:extLst>
              <a:ext uri="{FF2B5EF4-FFF2-40B4-BE49-F238E27FC236}">
                <a16:creationId xmlns:a16="http://schemas.microsoft.com/office/drawing/2014/main" id="{96CF5DCE-703A-463D-A1D0-AF87F7319782}"/>
              </a:ext>
            </a:extLst>
          </p:cNvPr>
          <p:cNvSpPr>
            <a:spLocks noGrp="1"/>
          </p:cNvSpPr>
          <p:nvPr>
            <p:ph sz="quarter" idx="4"/>
          </p:nvPr>
        </p:nvSpPr>
        <p:spPr>
          <a:xfrm>
            <a:off x="10827067" y="11060602"/>
            <a:ext cx="9092176" cy="16268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42AEF4F-AB86-46E3-AB3C-310107463784}"/>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03E46D31-C661-4C9D-B18A-7BE3259D9634}"/>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A9442612-026B-4349-8091-A82C168B3DB0}"/>
              </a:ext>
            </a:extLst>
          </p:cNvPr>
          <p:cNvSpPr>
            <a:spLocks noGrp="1"/>
          </p:cNvSpPr>
          <p:nvPr>
            <p:ph type="sldNum" sz="quarter" idx="12"/>
          </p:nvPr>
        </p:nvSpPr>
        <p:spPr/>
        <p:txBody>
          <a:bodyPr/>
          <a:lstStyle/>
          <a:p>
            <a:pPr>
              <a:defRPr/>
            </a:pPr>
            <a:fld id="{680F6472-3317-40A3-8FB2-4258907C993F}" type="slidenum">
              <a:rPr lang="en-GB" smtClean="0"/>
              <a:pPr>
                <a:defRPr/>
              </a:pPr>
              <a:t>‹#›</a:t>
            </a:fld>
            <a:endParaRPr lang="en-GB"/>
          </a:p>
        </p:txBody>
      </p:sp>
    </p:spTree>
    <p:extLst>
      <p:ext uri="{BB962C8B-B14F-4D97-AF65-F5344CB8AC3E}">
        <p14:creationId xmlns:p14="http://schemas.microsoft.com/office/powerpoint/2010/main" val="2212035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0C5D4-E5C9-4AA7-9ABD-7AD4218152A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E925507-CB6E-4F02-A027-DF791C19B22D}"/>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EE22B742-0F84-4AF6-8EEF-8D6A83A63194}"/>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5B882B59-5A85-4986-B5AE-660A6CF178B9}"/>
              </a:ext>
            </a:extLst>
          </p:cNvPr>
          <p:cNvSpPr>
            <a:spLocks noGrp="1"/>
          </p:cNvSpPr>
          <p:nvPr>
            <p:ph type="sldNum" sz="quarter" idx="12"/>
          </p:nvPr>
        </p:nvSpPr>
        <p:spPr/>
        <p:txBody>
          <a:bodyPr/>
          <a:lstStyle/>
          <a:p>
            <a:pPr>
              <a:defRPr/>
            </a:pPr>
            <a:fld id="{D210740C-BFBF-4DF3-822A-655A7BBBE0E8}" type="slidenum">
              <a:rPr lang="en-GB" smtClean="0"/>
              <a:pPr>
                <a:defRPr/>
              </a:pPr>
              <a:t>‹#›</a:t>
            </a:fld>
            <a:endParaRPr lang="en-GB"/>
          </a:p>
        </p:txBody>
      </p:sp>
    </p:spTree>
    <p:extLst>
      <p:ext uri="{BB962C8B-B14F-4D97-AF65-F5344CB8AC3E}">
        <p14:creationId xmlns:p14="http://schemas.microsoft.com/office/powerpoint/2010/main" val="985393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C80976-E930-4313-9762-254CEE184707}"/>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1B290603-8180-473A-A4F0-7112DDC2EC56}"/>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2B82528D-0907-4F3A-938A-7DBC697C1FB8}"/>
              </a:ext>
            </a:extLst>
          </p:cNvPr>
          <p:cNvSpPr>
            <a:spLocks noGrp="1"/>
          </p:cNvSpPr>
          <p:nvPr>
            <p:ph type="sldNum" sz="quarter" idx="12"/>
          </p:nvPr>
        </p:nvSpPr>
        <p:spPr/>
        <p:txBody>
          <a:bodyPr/>
          <a:lstStyle/>
          <a:p>
            <a:pPr>
              <a:defRPr/>
            </a:pPr>
            <a:fld id="{CF34986A-7779-4811-A1CF-2DF998E95735}" type="slidenum">
              <a:rPr lang="en-GB" smtClean="0"/>
              <a:pPr>
                <a:defRPr/>
              </a:pPr>
              <a:t>‹#›</a:t>
            </a:fld>
            <a:endParaRPr lang="en-GB"/>
          </a:p>
        </p:txBody>
      </p:sp>
    </p:spTree>
    <p:extLst>
      <p:ext uri="{BB962C8B-B14F-4D97-AF65-F5344CB8AC3E}">
        <p14:creationId xmlns:p14="http://schemas.microsoft.com/office/powerpoint/2010/main" val="1310912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9A98E-16F4-4A90-8FF6-946B1BD11E51}"/>
              </a:ext>
            </a:extLst>
          </p:cNvPr>
          <p:cNvSpPr>
            <a:spLocks noGrp="1"/>
          </p:cNvSpPr>
          <p:nvPr>
            <p:ph type="title"/>
          </p:nvPr>
        </p:nvSpPr>
        <p:spPr>
          <a:xfrm>
            <a:off x="1473129" y="2018665"/>
            <a:ext cx="6897799" cy="7065328"/>
          </a:xfrm>
        </p:spPr>
        <p:txBody>
          <a:bodyPr anchor="b"/>
          <a:lstStyle>
            <a:lvl1pPr>
              <a:defRPr sz="5613"/>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1C4C7A2-5971-467C-93F1-EB4BD39086F6}"/>
              </a:ext>
            </a:extLst>
          </p:cNvPr>
          <p:cNvSpPr>
            <a:spLocks noGrp="1"/>
          </p:cNvSpPr>
          <p:nvPr>
            <p:ph idx="1"/>
          </p:nvPr>
        </p:nvSpPr>
        <p:spPr>
          <a:xfrm>
            <a:off x="9092175" y="4359758"/>
            <a:ext cx="10827068" cy="21518408"/>
          </a:xfrm>
        </p:spPr>
        <p:txBody>
          <a:bodyPr/>
          <a:lstStyle>
            <a:lvl1pPr>
              <a:defRPr sz="5613"/>
            </a:lvl1pPr>
            <a:lvl2pPr>
              <a:defRPr sz="4912"/>
            </a:lvl2pPr>
            <a:lvl3pPr>
              <a:defRPr sz="4210"/>
            </a:lvl3pPr>
            <a:lvl4pPr>
              <a:defRPr sz="3508"/>
            </a:lvl4pPr>
            <a:lvl5pPr>
              <a:defRPr sz="3508"/>
            </a:lvl5pPr>
            <a:lvl6pPr>
              <a:defRPr sz="3508"/>
            </a:lvl6pPr>
            <a:lvl7pPr>
              <a:defRPr sz="3508"/>
            </a:lvl7pPr>
            <a:lvl8pPr>
              <a:defRPr sz="3508"/>
            </a:lvl8pPr>
            <a:lvl9pPr>
              <a:defRPr sz="350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E8B7A64-92D7-4513-9861-806B873D4977}"/>
              </a:ext>
            </a:extLst>
          </p:cNvPr>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99BBA289-3E62-4BF0-8D08-15603F389DF6}"/>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DAB62CEF-D920-4581-90D4-1FC9C32DE641}"/>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AE32F37F-C68B-4707-9F0C-AD548002AB93}"/>
              </a:ext>
            </a:extLst>
          </p:cNvPr>
          <p:cNvSpPr>
            <a:spLocks noGrp="1"/>
          </p:cNvSpPr>
          <p:nvPr>
            <p:ph type="sldNum" sz="quarter" idx="12"/>
          </p:nvPr>
        </p:nvSpPr>
        <p:spPr/>
        <p:txBody>
          <a:bodyPr/>
          <a:lstStyle/>
          <a:p>
            <a:pPr>
              <a:defRPr/>
            </a:pPr>
            <a:fld id="{9FAA88C5-AC30-457A-9D91-4C87D8AA7894}" type="slidenum">
              <a:rPr lang="en-GB" smtClean="0"/>
              <a:pPr>
                <a:defRPr/>
              </a:pPr>
              <a:t>‹#›</a:t>
            </a:fld>
            <a:endParaRPr lang="en-GB"/>
          </a:p>
        </p:txBody>
      </p:sp>
    </p:spTree>
    <p:extLst>
      <p:ext uri="{BB962C8B-B14F-4D97-AF65-F5344CB8AC3E}">
        <p14:creationId xmlns:p14="http://schemas.microsoft.com/office/powerpoint/2010/main" val="27007276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AA17-073C-482A-955F-460EF343EB3F}"/>
              </a:ext>
            </a:extLst>
          </p:cNvPr>
          <p:cNvSpPr>
            <a:spLocks noGrp="1"/>
          </p:cNvSpPr>
          <p:nvPr>
            <p:ph type="title"/>
          </p:nvPr>
        </p:nvSpPr>
        <p:spPr>
          <a:xfrm>
            <a:off x="1473129" y="2018665"/>
            <a:ext cx="6897799" cy="7065328"/>
          </a:xfrm>
        </p:spPr>
        <p:txBody>
          <a:bodyPr anchor="b"/>
          <a:lstStyle>
            <a:lvl1pPr>
              <a:defRPr sz="5613"/>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232C5C6-B0F6-44D7-BD7E-7B52317D7FA7}"/>
              </a:ext>
            </a:extLst>
          </p:cNvPr>
          <p:cNvSpPr>
            <a:spLocks noGrp="1"/>
          </p:cNvSpPr>
          <p:nvPr>
            <p:ph type="pic" idx="1"/>
          </p:nvPr>
        </p:nvSpPr>
        <p:spPr>
          <a:xfrm>
            <a:off x="9092175" y="4359758"/>
            <a:ext cx="10827068" cy="21518408"/>
          </a:xfrm>
        </p:spPr>
        <p:txBody>
          <a:bodyPr/>
          <a:lstStyle>
            <a:lvl1pPr marL="0" indent="0">
              <a:buNone/>
              <a:defRPr sz="5613"/>
            </a:lvl1pPr>
            <a:lvl2pPr marL="802020" indent="0">
              <a:buNone/>
              <a:defRPr sz="4912"/>
            </a:lvl2pPr>
            <a:lvl3pPr marL="1604040" indent="0">
              <a:buNone/>
              <a:defRPr sz="4210"/>
            </a:lvl3pPr>
            <a:lvl4pPr marL="2406061" indent="0">
              <a:buNone/>
              <a:defRPr sz="3508"/>
            </a:lvl4pPr>
            <a:lvl5pPr marL="3208081" indent="0">
              <a:buNone/>
              <a:defRPr sz="3508"/>
            </a:lvl5pPr>
            <a:lvl6pPr marL="4010101" indent="0">
              <a:buNone/>
              <a:defRPr sz="3508"/>
            </a:lvl6pPr>
            <a:lvl7pPr marL="4812121" indent="0">
              <a:buNone/>
              <a:defRPr sz="3508"/>
            </a:lvl7pPr>
            <a:lvl8pPr marL="5614142" indent="0">
              <a:buNone/>
              <a:defRPr sz="3508"/>
            </a:lvl8pPr>
            <a:lvl9pPr marL="6416162" indent="0">
              <a:buNone/>
              <a:defRPr sz="3508"/>
            </a:lvl9pPr>
          </a:lstStyle>
          <a:p>
            <a:endParaRPr lang="en-GB"/>
          </a:p>
        </p:txBody>
      </p:sp>
      <p:sp>
        <p:nvSpPr>
          <p:cNvPr id="4" name="Text Placeholder 3">
            <a:extLst>
              <a:ext uri="{FF2B5EF4-FFF2-40B4-BE49-F238E27FC236}">
                <a16:creationId xmlns:a16="http://schemas.microsoft.com/office/drawing/2014/main" id="{25A00EA7-D2DC-481B-B2FC-D437E9FD0A78}"/>
              </a:ext>
            </a:extLst>
          </p:cNvPr>
          <p:cNvSpPr>
            <a:spLocks noGrp="1"/>
          </p:cNvSpPr>
          <p:nvPr>
            <p:ph type="body" sz="half" idx="2"/>
          </p:nvPr>
        </p:nvSpPr>
        <p:spPr>
          <a:xfrm>
            <a:off x="1473129" y="9083992"/>
            <a:ext cx="6897799" cy="16829220"/>
          </a:xfrm>
        </p:spPr>
        <p:txBody>
          <a:bodyPr/>
          <a:lstStyle>
            <a:lvl1pPr marL="0" indent="0">
              <a:buNone/>
              <a:defRPr sz="2807"/>
            </a:lvl1pPr>
            <a:lvl2pPr marL="802020" indent="0">
              <a:buNone/>
              <a:defRPr sz="2456"/>
            </a:lvl2pPr>
            <a:lvl3pPr marL="1604040" indent="0">
              <a:buNone/>
              <a:defRPr sz="2105"/>
            </a:lvl3pPr>
            <a:lvl4pPr marL="2406061" indent="0">
              <a:buNone/>
              <a:defRPr sz="1754"/>
            </a:lvl4pPr>
            <a:lvl5pPr marL="3208081" indent="0">
              <a:buNone/>
              <a:defRPr sz="1754"/>
            </a:lvl5pPr>
            <a:lvl6pPr marL="4010101" indent="0">
              <a:buNone/>
              <a:defRPr sz="1754"/>
            </a:lvl6pPr>
            <a:lvl7pPr marL="4812121" indent="0">
              <a:buNone/>
              <a:defRPr sz="1754"/>
            </a:lvl7pPr>
            <a:lvl8pPr marL="5614142" indent="0">
              <a:buNone/>
              <a:defRPr sz="1754"/>
            </a:lvl8pPr>
            <a:lvl9pPr marL="6416162" indent="0">
              <a:buNone/>
              <a:defRPr sz="1754"/>
            </a:lvl9pPr>
          </a:lstStyle>
          <a:p>
            <a:pPr lvl="0"/>
            <a:r>
              <a:rPr lang="en-US"/>
              <a:t>Click to edit Master text styles</a:t>
            </a:r>
          </a:p>
        </p:txBody>
      </p:sp>
      <p:sp>
        <p:nvSpPr>
          <p:cNvPr id="5" name="Date Placeholder 4">
            <a:extLst>
              <a:ext uri="{FF2B5EF4-FFF2-40B4-BE49-F238E27FC236}">
                <a16:creationId xmlns:a16="http://schemas.microsoft.com/office/drawing/2014/main" id="{46281E42-1E00-4A4F-BAF7-07CD0F49DA92}"/>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CCDB95B-A6FD-4D02-937E-513F5E30AD6E}"/>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112A5786-5063-4D37-A041-8F7CEC746F2C}"/>
              </a:ext>
            </a:extLst>
          </p:cNvPr>
          <p:cNvSpPr>
            <a:spLocks noGrp="1"/>
          </p:cNvSpPr>
          <p:nvPr>
            <p:ph type="sldNum" sz="quarter" idx="12"/>
          </p:nvPr>
        </p:nvSpPr>
        <p:spPr/>
        <p:txBody>
          <a:bodyPr/>
          <a:lstStyle/>
          <a:p>
            <a:pPr>
              <a:defRPr/>
            </a:pPr>
            <a:fld id="{48A071AD-5B61-420D-8392-B85D03961A8F}" type="slidenum">
              <a:rPr lang="en-GB" smtClean="0"/>
              <a:pPr>
                <a:defRPr/>
              </a:pPr>
              <a:t>‹#›</a:t>
            </a:fld>
            <a:endParaRPr lang="en-GB"/>
          </a:p>
        </p:txBody>
      </p:sp>
    </p:spTree>
    <p:extLst>
      <p:ext uri="{BB962C8B-B14F-4D97-AF65-F5344CB8AC3E}">
        <p14:creationId xmlns:p14="http://schemas.microsoft.com/office/powerpoint/2010/main" val="2111653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4AC477-B5A0-4275-A852-79314A2D57A3}"/>
              </a:ext>
            </a:extLst>
          </p:cNvPr>
          <p:cNvSpPr>
            <a:spLocks noGrp="1"/>
          </p:cNvSpPr>
          <p:nvPr>
            <p:ph type="title"/>
          </p:nvPr>
        </p:nvSpPr>
        <p:spPr>
          <a:xfrm>
            <a:off x="1470343" y="1612130"/>
            <a:ext cx="18446115" cy="5852729"/>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E6AB08D-19E8-4FC6-80DC-E085EBA74385}"/>
              </a:ext>
            </a:extLst>
          </p:cNvPr>
          <p:cNvSpPr>
            <a:spLocks noGrp="1"/>
          </p:cNvSpPr>
          <p:nvPr>
            <p:ph type="body" idx="1"/>
          </p:nvPr>
        </p:nvSpPr>
        <p:spPr>
          <a:xfrm>
            <a:off x="1470343" y="8060641"/>
            <a:ext cx="18446115" cy="192123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D744520-0DE8-4E95-9F25-A60835D891FB}"/>
              </a:ext>
            </a:extLst>
          </p:cNvPr>
          <p:cNvSpPr>
            <a:spLocks noGrp="1"/>
          </p:cNvSpPr>
          <p:nvPr>
            <p:ph type="dt" sz="half" idx="2"/>
          </p:nvPr>
        </p:nvSpPr>
        <p:spPr>
          <a:xfrm>
            <a:off x="1470343" y="28065053"/>
            <a:ext cx="4812030" cy="1612128"/>
          </a:xfrm>
          <a:prstGeom prst="rect">
            <a:avLst/>
          </a:prstGeom>
        </p:spPr>
        <p:txBody>
          <a:bodyPr vert="horz" lIns="91440" tIns="45720" rIns="91440" bIns="45720" rtlCol="0" anchor="ctr"/>
          <a:lstStyle>
            <a:lvl1pPr algn="l">
              <a:defRPr sz="2105">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E2D810CE-3C4F-4F37-81E4-63CA8A699D04}"/>
              </a:ext>
            </a:extLst>
          </p:cNvPr>
          <p:cNvSpPr>
            <a:spLocks noGrp="1"/>
          </p:cNvSpPr>
          <p:nvPr>
            <p:ph type="ftr" sz="quarter" idx="3"/>
          </p:nvPr>
        </p:nvSpPr>
        <p:spPr>
          <a:xfrm>
            <a:off x="7084378" y="28065053"/>
            <a:ext cx="7218045" cy="1612128"/>
          </a:xfrm>
          <a:prstGeom prst="rect">
            <a:avLst/>
          </a:prstGeom>
        </p:spPr>
        <p:txBody>
          <a:bodyPr vert="horz" lIns="91440" tIns="45720" rIns="91440" bIns="45720" rtlCol="0" anchor="ctr"/>
          <a:lstStyle>
            <a:lvl1pPr algn="ctr">
              <a:defRPr sz="2105">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D98B0775-ABA9-4E87-9175-4D585FBFD60D}"/>
              </a:ext>
            </a:extLst>
          </p:cNvPr>
          <p:cNvSpPr>
            <a:spLocks noGrp="1"/>
          </p:cNvSpPr>
          <p:nvPr>
            <p:ph type="sldNum" sz="quarter" idx="4"/>
          </p:nvPr>
        </p:nvSpPr>
        <p:spPr>
          <a:xfrm>
            <a:off x="15104428" y="28065053"/>
            <a:ext cx="4812030" cy="1612128"/>
          </a:xfrm>
          <a:prstGeom prst="rect">
            <a:avLst/>
          </a:prstGeom>
        </p:spPr>
        <p:txBody>
          <a:bodyPr vert="horz" lIns="91440" tIns="45720" rIns="91440" bIns="45720" rtlCol="0" anchor="ctr"/>
          <a:lstStyle>
            <a:lvl1pPr algn="r">
              <a:defRPr sz="2105">
                <a:solidFill>
                  <a:schemeClr val="tx1">
                    <a:tint val="75000"/>
                  </a:schemeClr>
                </a:solidFill>
              </a:defRPr>
            </a:lvl1pPr>
          </a:lstStyle>
          <a:p>
            <a:pPr>
              <a:defRPr/>
            </a:pPr>
            <a:fld id="{B4F4351B-B624-45DD-9AC3-9C92791489E3}" type="slidenum">
              <a:rPr lang="en-GB" smtClean="0"/>
              <a:pPr>
                <a:defRPr/>
              </a:pPr>
              <a:t>‹#›</a:t>
            </a:fld>
            <a:endParaRPr lang="en-GB"/>
          </a:p>
        </p:txBody>
      </p:sp>
    </p:spTree>
    <p:extLst>
      <p:ext uri="{BB962C8B-B14F-4D97-AF65-F5344CB8AC3E}">
        <p14:creationId xmlns:p14="http://schemas.microsoft.com/office/powerpoint/2010/main" val="130186825"/>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1604040" rtl="0" eaLnBrk="1" latinLnBrk="0" hangingPunct="1">
        <a:lnSpc>
          <a:spcPct val="90000"/>
        </a:lnSpc>
        <a:spcBef>
          <a:spcPct val="0"/>
        </a:spcBef>
        <a:buNone/>
        <a:defRPr sz="7718" kern="1200">
          <a:solidFill>
            <a:schemeClr val="tx1"/>
          </a:solidFill>
          <a:latin typeface="+mj-lt"/>
          <a:ea typeface="+mj-ea"/>
          <a:cs typeface="+mj-cs"/>
        </a:defRPr>
      </a:lvl1pPr>
    </p:titleStyle>
    <p:bodyStyle>
      <a:lvl1pPr marL="401010" indent="-401010" algn="l" defTabSz="1604040" rtl="0" eaLnBrk="1" latinLnBrk="0" hangingPunct="1">
        <a:lnSpc>
          <a:spcPct val="90000"/>
        </a:lnSpc>
        <a:spcBef>
          <a:spcPts val="1754"/>
        </a:spcBef>
        <a:buFont typeface="Arial" panose="020B0604020202020204" pitchFamily="34" charset="0"/>
        <a:buChar char="•"/>
        <a:defRPr sz="4912" kern="1200">
          <a:solidFill>
            <a:schemeClr val="tx1"/>
          </a:solidFill>
          <a:latin typeface="+mn-lt"/>
          <a:ea typeface="+mn-ea"/>
          <a:cs typeface="+mn-cs"/>
        </a:defRPr>
      </a:lvl1pPr>
      <a:lvl2pPr marL="1203030" indent="-401010" algn="l" defTabSz="1604040" rtl="0" eaLnBrk="1" latinLnBrk="0" hangingPunct="1">
        <a:lnSpc>
          <a:spcPct val="90000"/>
        </a:lnSpc>
        <a:spcBef>
          <a:spcPts val="877"/>
        </a:spcBef>
        <a:buFont typeface="Arial" panose="020B0604020202020204" pitchFamily="34" charset="0"/>
        <a:buChar char="•"/>
        <a:defRPr sz="4210" kern="1200">
          <a:solidFill>
            <a:schemeClr val="tx1"/>
          </a:solidFill>
          <a:latin typeface="+mn-lt"/>
          <a:ea typeface="+mn-ea"/>
          <a:cs typeface="+mn-cs"/>
        </a:defRPr>
      </a:lvl2pPr>
      <a:lvl3pPr marL="2005051" indent="-401010" algn="l" defTabSz="1604040" rtl="0" eaLnBrk="1" latinLnBrk="0" hangingPunct="1">
        <a:lnSpc>
          <a:spcPct val="90000"/>
        </a:lnSpc>
        <a:spcBef>
          <a:spcPts val="877"/>
        </a:spcBef>
        <a:buFont typeface="Arial" panose="020B0604020202020204" pitchFamily="34" charset="0"/>
        <a:buChar char="•"/>
        <a:defRPr sz="3508" kern="1200">
          <a:solidFill>
            <a:schemeClr val="tx1"/>
          </a:solidFill>
          <a:latin typeface="+mn-lt"/>
          <a:ea typeface="+mn-ea"/>
          <a:cs typeface="+mn-cs"/>
        </a:defRPr>
      </a:lvl3pPr>
      <a:lvl4pPr marL="2807071" indent="-401010" algn="l" defTabSz="1604040"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4pPr>
      <a:lvl5pPr marL="3609091" indent="-401010" algn="l" defTabSz="1604040"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5pPr>
      <a:lvl6pPr marL="4411111" indent="-401010" algn="l" defTabSz="1604040"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6pPr>
      <a:lvl7pPr marL="5213132" indent="-401010" algn="l" defTabSz="1604040"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7pPr>
      <a:lvl8pPr marL="6015152" indent="-401010" algn="l" defTabSz="1604040"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8pPr>
      <a:lvl9pPr marL="6817172" indent="-401010" algn="l" defTabSz="1604040" rtl="0" eaLnBrk="1" latinLnBrk="0" hangingPunct="1">
        <a:lnSpc>
          <a:spcPct val="90000"/>
        </a:lnSpc>
        <a:spcBef>
          <a:spcPts val="877"/>
        </a:spcBef>
        <a:buFont typeface="Arial" panose="020B0604020202020204" pitchFamily="34" charset="0"/>
        <a:buChar char="•"/>
        <a:defRPr sz="3158" kern="1200">
          <a:solidFill>
            <a:schemeClr val="tx1"/>
          </a:solidFill>
          <a:latin typeface="+mn-lt"/>
          <a:ea typeface="+mn-ea"/>
          <a:cs typeface="+mn-cs"/>
        </a:defRPr>
      </a:lvl9pPr>
    </p:bodyStyle>
    <p:otherStyle>
      <a:defPPr>
        <a:defRPr lang="en-US"/>
      </a:defPPr>
      <a:lvl1pPr marL="0" algn="l" defTabSz="1604040" rtl="0" eaLnBrk="1" latinLnBrk="0" hangingPunct="1">
        <a:defRPr sz="3158" kern="1200">
          <a:solidFill>
            <a:schemeClr val="tx1"/>
          </a:solidFill>
          <a:latin typeface="+mn-lt"/>
          <a:ea typeface="+mn-ea"/>
          <a:cs typeface="+mn-cs"/>
        </a:defRPr>
      </a:lvl1pPr>
      <a:lvl2pPr marL="802020" algn="l" defTabSz="1604040" rtl="0" eaLnBrk="1" latinLnBrk="0" hangingPunct="1">
        <a:defRPr sz="3158" kern="1200">
          <a:solidFill>
            <a:schemeClr val="tx1"/>
          </a:solidFill>
          <a:latin typeface="+mn-lt"/>
          <a:ea typeface="+mn-ea"/>
          <a:cs typeface="+mn-cs"/>
        </a:defRPr>
      </a:lvl2pPr>
      <a:lvl3pPr marL="1604040" algn="l" defTabSz="1604040" rtl="0" eaLnBrk="1" latinLnBrk="0" hangingPunct="1">
        <a:defRPr sz="3158" kern="1200">
          <a:solidFill>
            <a:schemeClr val="tx1"/>
          </a:solidFill>
          <a:latin typeface="+mn-lt"/>
          <a:ea typeface="+mn-ea"/>
          <a:cs typeface="+mn-cs"/>
        </a:defRPr>
      </a:lvl3pPr>
      <a:lvl4pPr marL="2406061" algn="l" defTabSz="1604040" rtl="0" eaLnBrk="1" latinLnBrk="0" hangingPunct="1">
        <a:defRPr sz="3158" kern="1200">
          <a:solidFill>
            <a:schemeClr val="tx1"/>
          </a:solidFill>
          <a:latin typeface="+mn-lt"/>
          <a:ea typeface="+mn-ea"/>
          <a:cs typeface="+mn-cs"/>
        </a:defRPr>
      </a:lvl4pPr>
      <a:lvl5pPr marL="3208081" algn="l" defTabSz="1604040" rtl="0" eaLnBrk="1" latinLnBrk="0" hangingPunct="1">
        <a:defRPr sz="3158" kern="1200">
          <a:solidFill>
            <a:schemeClr val="tx1"/>
          </a:solidFill>
          <a:latin typeface="+mn-lt"/>
          <a:ea typeface="+mn-ea"/>
          <a:cs typeface="+mn-cs"/>
        </a:defRPr>
      </a:lvl5pPr>
      <a:lvl6pPr marL="4010101" algn="l" defTabSz="1604040" rtl="0" eaLnBrk="1" latinLnBrk="0" hangingPunct="1">
        <a:defRPr sz="3158" kern="1200">
          <a:solidFill>
            <a:schemeClr val="tx1"/>
          </a:solidFill>
          <a:latin typeface="+mn-lt"/>
          <a:ea typeface="+mn-ea"/>
          <a:cs typeface="+mn-cs"/>
        </a:defRPr>
      </a:lvl6pPr>
      <a:lvl7pPr marL="4812121" algn="l" defTabSz="1604040" rtl="0" eaLnBrk="1" latinLnBrk="0" hangingPunct="1">
        <a:defRPr sz="3158" kern="1200">
          <a:solidFill>
            <a:schemeClr val="tx1"/>
          </a:solidFill>
          <a:latin typeface="+mn-lt"/>
          <a:ea typeface="+mn-ea"/>
          <a:cs typeface="+mn-cs"/>
        </a:defRPr>
      </a:lvl7pPr>
      <a:lvl8pPr marL="5614142" algn="l" defTabSz="1604040" rtl="0" eaLnBrk="1" latinLnBrk="0" hangingPunct="1">
        <a:defRPr sz="3158" kern="1200">
          <a:solidFill>
            <a:schemeClr val="tx1"/>
          </a:solidFill>
          <a:latin typeface="+mn-lt"/>
          <a:ea typeface="+mn-ea"/>
          <a:cs typeface="+mn-cs"/>
        </a:defRPr>
      </a:lvl8pPr>
      <a:lvl9pPr marL="6416162" algn="l" defTabSz="1604040" rtl="0" eaLnBrk="1" latinLnBrk="0" hangingPunct="1">
        <a:defRPr sz="31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Line 185"/>
          <p:cNvSpPr>
            <a:spLocks noChangeShapeType="1"/>
          </p:cNvSpPr>
          <p:nvPr/>
        </p:nvSpPr>
        <p:spPr bwMode="auto">
          <a:xfrm>
            <a:off x="0" y="30297437"/>
            <a:ext cx="21386800" cy="0"/>
          </a:xfrm>
          <a:prstGeom prst="line">
            <a:avLst/>
          </a:prstGeom>
          <a:noFill/>
          <a:ln w="38100">
            <a:solidFill>
              <a:schemeClr val="tx1"/>
            </a:solidFill>
            <a:round/>
            <a:headEnd/>
            <a:tailEnd/>
          </a:ln>
        </p:spPr>
        <p:txBody>
          <a:bodyPr lIns="91434" tIns="45715" rIns="91434" bIns="45715"/>
          <a:lstStyle/>
          <a:p>
            <a:endParaRPr lang="en-GB"/>
          </a:p>
        </p:txBody>
      </p:sp>
      <p:sp>
        <p:nvSpPr>
          <p:cNvPr id="2052" name="Line 269"/>
          <p:cNvSpPr>
            <a:spLocks noChangeShapeType="1"/>
          </p:cNvSpPr>
          <p:nvPr/>
        </p:nvSpPr>
        <p:spPr bwMode="auto">
          <a:xfrm>
            <a:off x="0" y="3150655"/>
            <a:ext cx="21386800" cy="0"/>
          </a:xfrm>
          <a:prstGeom prst="line">
            <a:avLst/>
          </a:prstGeom>
          <a:noFill/>
          <a:ln w="76200">
            <a:solidFill>
              <a:schemeClr val="accent1"/>
            </a:solidFill>
            <a:round/>
            <a:headEnd/>
            <a:tailEnd/>
          </a:ln>
        </p:spPr>
        <p:txBody>
          <a:bodyPr lIns="91434" tIns="45715" rIns="91434" bIns="45715"/>
          <a:lstStyle/>
          <a:p>
            <a:endParaRPr lang="en-GB" dirty="0"/>
          </a:p>
        </p:txBody>
      </p:sp>
      <p:sp>
        <p:nvSpPr>
          <p:cNvPr id="9" name="Text Box 6"/>
          <p:cNvSpPr txBox="1">
            <a:spLocks noChangeArrowheads="1"/>
          </p:cNvSpPr>
          <p:nvPr/>
        </p:nvSpPr>
        <p:spPr bwMode="auto">
          <a:xfrm>
            <a:off x="14412" y="87379"/>
            <a:ext cx="21386800" cy="3433342"/>
          </a:xfrm>
          <a:prstGeom prst="rect">
            <a:avLst/>
          </a:prstGeom>
          <a:noFill/>
          <a:ln w="9525">
            <a:noFill/>
            <a:miter lim="800000"/>
            <a:headEnd/>
            <a:tailEnd/>
          </a:ln>
          <a:effectLst/>
        </p:spPr>
        <p:txBody>
          <a:bodyPr wrap="square" lIns="56489" tIns="28241" rIns="56489" bIns="28241">
            <a:spAutoFit/>
          </a:bodyPr>
          <a:lstStyle/>
          <a:p>
            <a:pPr algn="ctr" defTabSz="2952330">
              <a:spcBef>
                <a:spcPct val="40000"/>
              </a:spcBef>
              <a:defRPr/>
            </a:pPr>
            <a:r>
              <a:rPr lang="en-GB" sz="3600" b="1" dirty="0">
                <a:latin typeface="Verdana" pitchFamily="34" charset="0"/>
              </a:rPr>
              <a:t>School of Computing, Engineering &amp; Built Environment</a:t>
            </a:r>
          </a:p>
          <a:p>
            <a:pPr algn="ctr" defTabSz="2952330">
              <a:spcBef>
                <a:spcPct val="40000"/>
              </a:spcBef>
              <a:defRPr/>
            </a:pPr>
            <a:r>
              <a:rPr lang="en-GB" sz="2800" b="1" dirty="0">
                <a:latin typeface="Verdana" pitchFamily="34" charset="0"/>
              </a:rPr>
              <a:t>MEng/BEng (Hons) Electrical, Electronic and Energy Engineering</a:t>
            </a:r>
          </a:p>
          <a:p>
            <a:pPr algn="ctr" defTabSz="2952330">
              <a:spcBef>
                <a:spcPct val="40000"/>
              </a:spcBef>
              <a:defRPr/>
            </a:pPr>
            <a:r>
              <a:rPr lang="en-GB" sz="2800" b="1" dirty="0">
                <a:latin typeface="Verdana" panose="020B0604030504040204" pitchFamily="34" charset="0"/>
                <a:ea typeface="Verdana" panose="020B0604030504040204" pitchFamily="34" charset="0"/>
                <a:cs typeface="Times New Roman" panose="02020603050405020304" pitchFamily="18" charset="0"/>
              </a:rPr>
              <a:t>Simulation of Multi-beam Antenna Array</a:t>
            </a:r>
          </a:p>
          <a:p>
            <a:pPr algn="ctr" defTabSz="2952330">
              <a:spcBef>
                <a:spcPct val="40000"/>
              </a:spcBef>
              <a:defRPr/>
            </a:pPr>
            <a:r>
              <a:rPr lang="en-GB" sz="2800" b="1" dirty="0">
                <a:latin typeface="Verdana" pitchFamily="34" charset="0"/>
              </a:rPr>
              <a:t>By Lewis Mitchell </a:t>
            </a:r>
          </a:p>
          <a:p>
            <a:pPr algn="ctr" defTabSz="2952330">
              <a:spcBef>
                <a:spcPct val="40000"/>
              </a:spcBef>
              <a:defRPr/>
            </a:pPr>
            <a:r>
              <a:rPr lang="en-GB" sz="2800" b="1" dirty="0">
                <a:latin typeface="Verdana" pitchFamily="34" charset="0"/>
              </a:rPr>
              <a:t>Supervisor: Sinan </a:t>
            </a:r>
            <a:r>
              <a:rPr lang="en-GB" sz="2800" b="1" dirty="0" err="1">
                <a:latin typeface="Verdana" pitchFamily="34" charset="0"/>
              </a:rPr>
              <a:t>Sinanovic</a:t>
            </a:r>
            <a:r>
              <a:rPr lang="en-GB" sz="2800" b="1" dirty="0">
                <a:latin typeface="Verdana" pitchFamily="34" charset="0"/>
              </a:rPr>
              <a:t>                                                     </a:t>
            </a:r>
          </a:p>
          <a:p>
            <a:pPr algn="ctr" defTabSz="2952330">
              <a:spcBef>
                <a:spcPct val="40000"/>
              </a:spcBef>
              <a:defRPr/>
            </a:pPr>
            <a:endParaRPr lang="en-GB" sz="1900" b="1" dirty="0">
              <a:latin typeface="Verdana" pitchFamily="34" charset="0"/>
            </a:endParaRPr>
          </a:p>
        </p:txBody>
      </p:sp>
      <p:sp>
        <p:nvSpPr>
          <p:cNvPr id="12" name="TextBox 11"/>
          <p:cNvSpPr txBox="1"/>
          <p:nvPr/>
        </p:nvSpPr>
        <p:spPr>
          <a:xfrm>
            <a:off x="10952457" y="13768519"/>
            <a:ext cx="10152000" cy="11487600"/>
          </a:xfrm>
          <a:prstGeom prst="rect">
            <a:avLst/>
          </a:prstGeom>
          <a:noFill/>
          <a:ln w="76200"/>
        </p:spPr>
        <p:style>
          <a:lnRef idx="2">
            <a:schemeClr val="accent1"/>
          </a:lnRef>
          <a:fillRef idx="1">
            <a:schemeClr val="lt1"/>
          </a:fillRef>
          <a:effectRef idx="0">
            <a:schemeClr val="accent1"/>
          </a:effectRef>
          <a:fontRef idx="minor">
            <a:schemeClr val="dk1"/>
          </a:fontRef>
        </p:style>
        <p:txBody>
          <a:bodyPr wrap="square" lIns="91434" tIns="45715" rIns="91434" bIns="45715" rtlCol="0">
            <a:spAutoFit/>
          </a:bodyPr>
          <a:lstStyle/>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5. Results </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The simulation takes user-defined inputs for array size, element spacing, frequency, and satellite data, allowing easy adaptation to different tracking scenarios.</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The simulation uses real orbital data to dynamically track the satellites with the strongest signal (SNR).</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Beam steering adjusts in real time to maximize link quality, accounting for distance and beam alignment.</a:t>
            </a:r>
          </a:p>
          <a:p>
            <a:endParaRPr lang="en-GB" sz="24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r>
              <a:rPr lang="en-GB" sz="24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Example:</a:t>
            </a:r>
          </a:p>
          <a:p>
            <a:r>
              <a:rPr lang="en-GB" sz="2400" dirty="0">
                <a:latin typeface="Verdana" panose="020B0604030504040204" pitchFamily="34" charset="0"/>
                <a:ea typeface="Verdana" panose="020B0604030504040204" pitchFamily="34" charset="0"/>
              </a:rPr>
              <a:t>In this run, 3 beams were used to track satellites from a group of 5 </a:t>
            </a:r>
            <a:r>
              <a:rPr lang="en-GB" sz="2400" dirty="0" err="1">
                <a:latin typeface="Verdana" panose="020B0604030504040204" pitchFamily="34" charset="0"/>
                <a:ea typeface="Verdana" panose="020B0604030504040204" pitchFamily="34" charset="0"/>
              </a:rPr>
              <a:t>Starlink</a:t>
            </a:r>
            <a:r>
              <a:rPr lang="en-GB" sz="2400" dirty="0">
                <a:latin typeface="Verdana" panose="020B0604030504040204" pitchFamily="34" charset="0"/>
                <a:ea typeface="Verdana" panose="020B0604030504040204" pitchFamily="34" charset="0"/>
              </a:rPr>
              <a:t> spacecraft, using real TLE data.</a:t>
            </a:r>
            <a:endParaRPr lang="en-GB" sz="24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3" name="TextBox 32"/>
          <p:cNvSpPr txBox="1"/>
          <p:nvPr/>
        </p:nvSpPr>
        <p:spPr>
          <a:xfrm>
            <a:off x="279294" y="25526776"/>
            <a:ext cx="10150794" cy="4278084"/>
          </a:xfrm>
          <a:prstGeom prst="rect">
            <a:avLst/>
          </a:prstGeom>
          <a:noFill/>
          <a:ln w="76200"/>
        </p:spPr>
        <p:style>
          <a:lnRef idx="2">
            <a:schemeClr val="accent1"/>
          </a:lnRef>
          <a:fillRef idx="1">
            <a:schemeClr val="lt1"/>
          </a:fillRef>
          <a:effectRef idx="0">
            <a:schemeClr val="accent1"/>
          </a:effectRef>
          <a:fontRef idx="minor">
            <a:schemeClr val="dk1"/>
          </a:fontRef>
        </p:style>
        <p:txBody>
          <a:bodyPr wrap="square" lIns="91434" tIns="45715" rIns="91434" bIns="45715" rtlCol="0">
            <a:spAutoFit/>
          </a:bodyPr>
          <a:lstStyle/>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6. Conclusion </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The simulation demonstrates that phased arrays can effectively track LEO satellites with high accuracy. </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Results aligned with theoretical expectations, confirming correct beam patterns, resolution, and signal variations over time.</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The system dynamically selected satellites based on SNR and adjusted beams in real time.</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This simulation serves as a practical tool for designing antenna arrays tailored to LEO satellite communication systems.</a:t>
            </a:r>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95226" y="774391"/>
            <a:ext cx="2849441" cy="1622162"/>
          </a:xfrm>
          <a:prstGeom prst="rect">
            <a:avLst/>
          </a:prstGeom>
        </p:spPr>
      </p:pic>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005470" y="774391"/>
            <a:ext cx="2849441" cy="1622162"/>
          </a:xfrm>
          <a:prstGeom prst="rect">
            <a:avLst/>
          </a:prstGeom>
        </p:spPr>
      </p:pic>
      <p:sp>
        <p:nvSpPr>
          <p:cNvPr id="16" name="TextBox 15">
            <a:extLst>
              <a:ext uri="{FF2B5EF4-FFF2-40B4-BE49-F238E27FC236}">
                <a16:creationId xmlns:a16="http://schemas.microsoft.com/office/drawing/2014/main" id="{9B06A0C7-9C83-4852-BABE-8528632F083C}"/>
              </a:ext>
            </a:extLst>
          </p:cNvPr>
          <p:cNvSpPr txBox="1"/>
          <p:nvPr/>
        </p:nvSpPr>
        <p:spPr>
          <a:xfrm>
            <a:off x="10953338" y="3437606"/>
            <a:ext cx="10152022" cy="10080000"/>
          </a:xfrm>
          <a:prstGeom prst="rect">
            <a:avLst/>
          </a:prstGeom>
          <a:noFill/>
          <a:ln w="76200"/>
        </p:spPr>
        <p:style>
          <a:lnRef idx="2">
            <a:schemeClr val="accent1"/>
          </a:lnRef>
          <a:fillRef idx="1">
            <a:schemeClr val="lt1"/>
          </a:fillRef>
          <a:effectRef idx="0">
            <a:schemeClr val="accent1"/>
          </a:effectRef>
          <a:fontRef idx="minor">
            <a:schemeClr val="dk1"/>
          </a:fontRef>
        </p:style>
        <p:txBody>
          <a:bodyPr wrap="square" lIns="91434" tIns="45715" rIns="91434" bIns="45715" rtlCol="0">
            <a:spAutoFit/>
          </a:bodyPr>
          <a:lstStyle/>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4. Antenna Array</a:t>
            </a:r>
          </a:p>
          <a:p>
            <a:pPr algn="ctr"/>
            <a:endPar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rPr>
              <a:t> </a:t>
            </a:r>
          </a:p>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rPr>
              <a:t> </a:t>
            </a: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19" name="TextBox 18">
            <a:extLst>
              <a:ext uri="{FF2B5EF4-FFF2-40B4-BE49-F238E27FC236}">
                <a16:creationId xmlns:a16="http://schemas.microsoft.com/office/drawing/2014/main" id="{0E05BE1A-B59F-46DC-ADB4-AFC355DDD1E5}"/>
              </a:ext>
            </a:extLst>
          </p:cNvPr>
          <p:cNvSpPr txBox="1"/>
          <p:nvPr/>
        </p:nvSpPr>
        <p:spPr>
          <a:xfrm>
            <a:off x="279294" y="16708774"/>
            <a:ext cx="10150794" cy="8550000"/>
          </a:xfrm>
          <a:prstGeom prst="rect">
            <a:avLst/>
          </a:prstGeom>
          <a:noFill/>
          <a:ln w="76200"/>
        </p:spPr>
        <p:style>
          <a:lnRef idx="2">
            <a:schemeClr val="accent1"/>
          </a:lnRef>
          <a:fillRef idx="1">
            <a:schemeClr val="lt1"/>
          </a:fillRef>
          <a:effectRef idx="0">
            <a:schemeClr val="accent1"/>
          </a:effectRef>
          <a:fontRef idx="minor">
            <a:schemeClr val="dk1"/>
          </a:fontRef>
        </p:style>
        <p:txBody>
          <a:bodyPr wrap="square" lIns="91434" tIns="45715" rIns="91434" bIns="45715" rtlCol="0">
            <a:spAutoFit/>
          </a:bodyPr>
          <a:lstStyle/>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rPr>
              <a:t>3. Satellite Positioning </a:t>
            </a: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endParaRPr lang="en-GB" sz="2400" dirty="0"/>
          </a:p>
          <a:p>
            <a:pPr lvl="1"/>
            <a:r>
              <a:rPr lang="en-GB" sz="2400" dirty="0">
                <a:solidFill>
                  <a:srgbClr val="4472C4"/>
                </a:solidFill>
                <a:effectLst>
                  <a:outerShdw blurRad="38100" dist="38100" dir="2700000" algn="tl">
                    <a:srgbClr val="000000">
                      <a:alpha val="43137"/>
                    </a:srgbClr>
                  </a:outerShdw>
                </a:effectLst>
              </a:rPr>
              <a:t>This TLE tells you:</a:t>
            </a:r>
          </a:p>
          <a:p>
            <a:pPr lvl="1"/>
            <a:r>
              <a:rPr lang="en-GB" sz="2200" b="1" dirty="0"/>
              <a:t>٠Who</a:t>
            </a:r>
            <a:r>
              <a:rPr lang="en-GB" sz="2200" dirty="0"/>
              <a:t> the satellite is (ID + name) </a:t>
            </a:r>
            <a:r>
              <a:rPr lang="en-GB" sz="2200" b="1" dirty="0"/>
              <a:t>٠When</a:t>
            </a:r>
            <a:r>
              <a:rPr lang="en-GB" sz="2200" dirty="0"/>
              <a:t> it was observed (epoch time)</a:t>
            </a:r>
          </a:p>
          <a:p>
            <a:pPr lvl="1"/>
            <a:r>
              <a:rPr lang="en-GB" sz="2200" b="1" dirty="0"/>
              <a:t>٠Where</a:t>
            </a:r>
            <a:r>
              <a:rPr lang="en-GB" sz="2200" dirty="0"/>
              <a:t> it is in its orbit (orbital elements) </a:t>
            </a:r>
            <a:r>
              <a:rPr lang="en-GB" sz="2200" b="1" dirty="0"/>
              <a:t>٠How</a:t>
            </a:r>
            <a:r>
              <a:rPr lang="en-GB" sz="2200" dirty="0"/>
              <a:t> it's moving (mean motion, drag)</a:t>
            </a:r>
          </a:p>
        </p:txBody>
      </p:sp>
      <p:sp>
        <p:nvSpPr>
          <p:cNvPr id="20" name="TextBox 19">
            <a:extLst>
              <a:ext uri="{FF2B5EF4-FFF2-40B4-BE49-F238E27FC236}">
                <a16:creationId xmlns:a16="http://schemas.microsoft.com/office/drawing/2014/main" id="{A3435F90-511B-444A-9CCF-F22858F28EFE}"/>
              </a:ext>
            </a:extLst>
          </p:cNvPr>
          <p:cNvSpPr txBox="1"/>
          <p:nvPr/>
        </p:nvSpPr>
        <p:spPr>
          <a:xfrm>
            <a:off x="280522" y="3434998"/>
            <a:ext cx="10152022" cy="7272000"/>
          </a:xfrm>
          <a:prstGeom prst="rect">
            <a:avLst/>
          </a:prstGeom>
          <a:noFill/>
          <a:ln w="76200"/>
        </p:spPr>
        <p:style>
          <a:lnRef idx="2">
            <a:schemeClr val="accent1"/>
          </a:lnRef>
          <a:fillRef idx="1">
            <a:schemeClr val="lt1"/>
          </a:fillRef>
          <a:effectRef idx="0">
            <a:schemeClr val="accent1"/>
          </a:effectRef>
          <a:fontRef idx="minor">
            <a:schemeClr val="dk1"/>
          </a:fontRef>
        </p:style>
        <p:txBody>
          <a:bodyPr wrap="square" lIns="91434" tIns="45715" rIns="91434" bIns="45715" rtlCol="0">
            <a:spAutoFit/>
          </a:bodyPr>
          <a:lstStyle/>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rPr>
              <a:t>1. Introduction</a:t>
            </a:r>
          </a:p>
          <a:p>
            <a:r>
              <a:rPr lang="en-GB" sz="2400" dirty="0">
                <a:latin typeface="Verdana" panose="020B0604030504040204" pitchFamily="34" charset="0"/>
                <a:ea typeface="Verdana" panose="020B0604030504040204" pitchFamily="34" charset="0"/>
              </a:rPr>
              <a:t>Modern satellite networks increasingly rely on low Earth orbit (LEO) systems, which move quickly across the sky. Tracking these satellites is challenging, especially for ground antennas that use mechanical movement. Electronic beam steering with phased arrays offers a faster, more reliable alternative.</a:t>
            </a:r>
          </a:p>
          <a:p>
            <a:r>
              <a:rPr lang="en-GB" sz="2400" dirty="0">
                <a:latin typeface="Verdana" panose="020B0604030504040204" pitchFamily="34" charset="0"/>
                <a:ea typeface="Verdana" panose="020B0604030504040204" pitchFamily="34" charset="0"/>
              </a:rPr>
              <a:t>This project simulates a phased antenna array system designed for LEO satellite tracking. </a:t>
            </a:r>
          </a:p>
          <a:p>
            <a:endParaRPr lang="en-GB" sz="2400" dirty="0">
              <a:latin typeface="Verdana" panose="020B0604030504040204" pitchFamily="34" charset="0"/>
              <a:ea typeface="Verdana" panose="020B0604030504040204" pitchFamily="34" charset="0"/>
            </a:endParaRPr>
          </a:p>
          <a:p>
            <a:r>
              <a:rPr lang="en-GB" sz="24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Aims and Objectives</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Real-time beam steering using phase shifts across array elements</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Configurable inputs for frequency, array size, and element spacing</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Single and multi-beam tracking modes for dynamic satellite selection</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Satellite orbit prediction using Two-Line Element (TLE) data</a:t>
            </a:r>
          </a:p>
          <a:p>
            <a:pPr algn="ctr"/>
            <a:endParaRPr lang="en-GB" sz="29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2300" b="1" u="sng"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p:txBody>
      </p:sp>
      <p:graphicFrame>
        <p:nvGraphicFramePr>
          <p:cNvPr id="2" name="Table 2">
            <a:extLst>
              <a:ext uri="{FF2B5EF4-FFF2-40B4-BE49-F238E27FC236}">
                <a16:creationId xmlns:a16="http://schemas.microsoft.com/office/drawing/2014/main" id="{0AEF0E86-FCAF-4C93-8EDE-61AA46BD7E2F}"/>
              </a:ext>
            </a:extLst>
          </p:cNvPr>
          <p:cNvGraphicFramePr>
            <a:graphicFrameLocks noGrp="1"/>
          </p:cNvGraphicFramePr>
          <p:nvPr>
            <p:extLst>
              <p:ext uri="{D42A27DB-BD31-4B8C-83A1-F6EECF244321}">
                <p14:modId xmlns:p14="http://schemas.microsoft.com/office/powerpoint/2010/main" val="3407897335"/>
              </p:ext>
            </p:extLst>
          </p:nvPr>
        </p:nvGraphicFramePr>
        <p:xfrm>
          <a:off x="11805804" y="9189365"/>
          <a:ext cx="7717038" cy="3785649"/>
        </p:xfrm>
        <a:graphic>
          <a:graphicData uri="http://schemas.openxmlformats.org/drawingml/2006/table">
            <a:tbl>
              <a:tblPr firstRow="1" bandRow="1">
                <a:tableStyleId>{5C22544A-7EE6-4342-B048-85BDC9FD1C3A}</a:tableStyleId>
              </a:tblPr>
              <a:tblGrid>
                <a:gridCol w="1672164">
                  <a:extLst>
                    <a:ext uri="{9D8B030D-6E8A-4147-A177-3AD203B41FA5}">
                      <a16:colId xmlns:a16="http://schemas.microsoft.com/office/drawing/2014/main" val="200490711"/>
                    </a:ext>
                  </a:extLst>
                </a:gridCol>
                <a:gridCol w="3798600">
                  <a:extLst>
                    <a:ext uri="{9D8B030D-6E8A-4147-A177-3AD203B41FA5}">
                      <a16:colId xmlns:a16="http://schemas.microsoft.com/office/drawing/2014/main" val="3964222510"/>
                    </a:ext>
                  </a:extLst>
                </a:gridCol>
                <a:gridCol w="2246274">
                  <a:extLst>
                    <a:ext uri="{9D8B030D-6E8A-4147-A177-3AD203B41FA5}">
                      <a16:colId xmlns:a16="http://schemas.microsoft.com/office/drawing/2014/main" val="4098234009"/>
                    </a:ext>
                  </a:extLst>
                </a:gridCol>
              </a:tblGrid>
              <a:tr h="540807">
                <a:tc>
                  <a:txBody>
                    <a:bodyPr/>
                    <a:lstStyle/>
                    <a:p>
                      <a:r>
                        <a:rPr lang="en-GB" sz="2400" b="0" cap="none" spc="0" dirty="0">
                          <a:ln w="0"/>
                          <a:solidFill>
                            <a:schemeClr val="tx1"/>
                          </a:solidFill>
                          <a:effectLst>
                            <a:outerShdw blurRad="38100" dist="19050" dir="2700000" algn="tl" rotWithShape="0">
                              <a:schemeClr val="dk1">
                                <a:alpha val="40000"/>
                              </a:schemeClr>
                            </a:outerShdw>
                          </a:effectLst>
                        </a:rPr>
                        <a:t>Variable</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Description </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Value/ Formula</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4887124"/>
                  </a:ext>
                </a:extLst>
              </a:tr>
              <a:tr h="540807">
                <a:tc>
                  <a:txBody>
                    <a:bodyPr/>
                    <a:lstStyle/>
                    <a:p>
                      <a:r>
                        <a:rPr lang="en-GB" sz="2400" b="0" cap="none" spc="0" dirty="0">
                          <a:ln w="0"/>
                          <a:solidFill>
                            <a:schemeClr val="tx1"/>
                          </a:solidFill>
                          <a:effectLst>
                            <a:outerShdw blurRad="38100" dist="19050" dir="2700000" algn="tl" rotWithShape="0">
                              <a:schemeClr val="dk1">
                                <a:alpha val="40000"/>
                              </a:schemeClr>
                            </a:outerShdw>
                          </a:effectLst>
                        </a:rPr>
                        <a:t>f</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Frequency of operation</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14e9 (14 GHz)</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1978502"/>
                  </a:ext>
                </a:extLst>
              </a:tr>
              <a:tr h="540807">
                <a:tc>
                  <a:txBody>
                    <a:bodyPr/>
                    <a:lstStyle/>
                    <a:p>
                      <a:r>
                        <a:rPr lang="en-GB" sz="2400" b="0" cap="none" spc="0" dirty="0">
                          <a:ln w="0"/>
                          <a:solidFill>
                            <a:schemeClr val="tx1"/>
                          </a:solidFill>
                          <a:effectLst>
                            <a:outerShdw blurRad="38100" dist="19050" dir="2700000" algn="tl" rotWithShape="0">
                              <a:schemeClr val="dk1">
                                <a:alpha val="40000"/>
                              </a:schemeClr>
                            </a:outerShdw>
                          </a:effectLst>
                        </a:rPr>
                        <a:t>lambda</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Wavelength</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3e8 / f</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9878003"/>
                  </a:ext>
                </a:extLst>
              </a:tr>
              <a:tr h="540807">
                <a:tc>
                  <a:txBody>
                    <a:bodyPr/>
                    <a:lstStyle/>
                    <a:p>
                      <a:r>
                        <a:rPr lang="en-GB" sz="2400" b="0" cap="none" spc="0" dirty="0">
                          <a:ln w="0"/>
                          <a:solidFill>
                            <a:schemeClr val="tx1"/>
                          </a:solidFill>
                          <a:effectLst>
                            <a:outerShdw blurRad="38100" dist="19050" dir="2700000" algn="tl" rotWithShape="0">
                              <a:schemeClr val="dk1">
                                <a:alpha val="40000"/>
                              </a:schemeClr>
                            </a:outerShdw>
                          </a:effectLst>
                        </a:rPr>
                        <a:t>K</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Wavenumber</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2 * pi / lambda</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13153267"/>
                  </a:ext>
                </a:extLst>
              </a:tr>
              <a:tr h="540807">
                <a:tc>
                  <a:txBody>
                    <a:bodyPr/>
                    <a:lstStyle/>
                    <a:p>
                      <a:r>
                        <a:rPr lang="en-GB" sz="2400" b="0" cap="none" spc="0" dirty="0">
                          <a:ln w="0"/>
                          <a:solidFill>
                            <a:schemeClr val="tx1"/>
                          </a:solidFill>
                          <a:effectLst>
                            <a:outerShdw blurRad="38100" dist="19050" dir="2700000" algn="tl" rotWithShape="0">
                              <a:schemeClr val="dk1">
                                <a:alpha val="40000"/>
                              </a:schemeClr>
                            </a:outerShdw>
                          </a:effectLst>
                        </a:rPr>
                        <a:t>M,N</a:t>
                      </a: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Array size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20, 20</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7820010"/>
                  </a:ext>
                </a:extLst>
              </a:tr>
              <a:tr h="540807">
                <a:tc>
                  <a:txBody>
                    <a:bodyPr/>
                    <a:lstStyle/>
                    <a:p>
                      <a:r>
                        <a:rPr lang="en-GB" sz="2400" b="0" cap="none" spc="0" dirty="0">
                          <a:ln w="0"/>
                          <a:solidFill>
                            <a:schemeClr val="tx1"/>
                          </a:solidFill>
                          <a:effectLst>
                            <a:outerShdw blurRad="38100" dist="19050" dir="2700000" algn="tl" rotWithShape="0">
                              <a:schemeClr val="dk1">
                                <a:alpha val="40000"/>
                              </a:schemeClr>
                            </a:outerShdw>
                          </a:effectLst>
                        </a:rPr>
                        <a:t>Dx, </a:t>
                      </a:r>
                      <a:r>
                        <a:rPr lang="en-GB" sz="2400" b="0" cap="none" spc="0" dirty="0" err="1">
                          <a:ln w="0"/>
                          <a:solidFill>
                            <a:schemeClr val="tx1"/>
                          </a:solidFill>
                          <a:effectLst>
                            <a:outerShdw blurRad="38100" dist="19050" dir="2700000" algn="tl" rotWithShape="0">
                              <a:schemeClr val="dk1">
                                <a:alpha val="40000"/>
                              </a:schemeClr>
                            </a:outerShdw>
                          </a:effectLst>
                        </a:rPr>
                        <a:t>dz</a:t>
                      </a:r>
                      <a:endParaRPr lang="en-GB" sz="24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Element spacing</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lambda / 2</a:t>
                      </a:r>
                    </a:p>
                  </a:txBody>
                  <a:tcPr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77929197"/>
                  </a:ext>
                </a:extLst>
              </a:tr>
              <a:tr h="540807">
                <a:tc>
                  <a:txBody>
                    <a:bodyPr/>
                    <a:lstStyle/>
                    <a:p>
                      <a:r>
                        <a:rPr lang="en-GB" sz="2400" b="0" cap="none" spc="0" dirty="0" err="1">
                          <a:ln w="0"/>
                          <a:solidFill>
                            <a:schemeClr val="tx1"/>
                          </a:solidFill>
                          <a:effectLst>
                            <a:outerShdw blurRad="38100" dist="19050" dir="2700000" algn="tl" rotWithShape="0">
                              <a:schemeClr val="dk1">
                                <a:alpha val="40000"/>
                              </a:schemeClr>
                            </a:outerShdw>
                          </a:effectLst>
                        </a:rPr>
                        <a:t>numBeams</a:t>
                      </a:r>
                      <a:endParaRPr lang="en-GB" sz="2400" b="0" cap="none" spc="0" dirty="0">
                        <a:ln w="0"/>
                        <a:solidFill>
                          <a:schemeClr val="tx1"/>
                        </a:solidFill>
                        <a:effectLst>
                          <a:outerShdw blurRad="38100" dist="19050" dir="2700000" algn="tl" rotWithShape="0">
                            <a:schemeClr val="dk1">
                              <a:alpha val="40000"/>
                            </a:schemeClr>
                          </a:outerShdw>
                        </a:effectLst>
                      </a:endParaRPr>
                    </a:p>
                  </a:txBody>
                  <a:tcP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Number of beams formed</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GB" sz="2400" b="0" cap="none" spc="0" dirty="0">
                          <a:ln w="0"/>
                          <a:solidFill>
                            <a:schemeClr val="tx1"/>
                          </a:solidFill>
                          <a:effectLst>
                            <a:outerShdw blurRad="38100" dist="19050" dir="2700000" algn="tl" rotWithShape="0">
                              <a:schemeClr val="dk1">
                                <a:alpha val="40000"/>
                              </a:schemeClr>
                            </a:outerShdw>
                          </a:effectLst>
                        </a:rPr>
                        <a:t>3</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9662865"/>
                  </a:ext>
                </a:extLst>
              </a:tr>
            </a:tbl>
          </a:graphicData>
        </a:graphic>
      </p:graphicFrame>
      <p:pic>
        <p:nvPicPr>
          <p:cNvPr id="5" name="Picture 4">
            <a:extLst>
              <a:ext uri="{FF2B5EF4-FFF2-40B4-BE49-F238E27FC236}">
                <a16:creationId xmlns:a16="http://schemas.microsoft.com/office/drawing/2014/main" id="{F061B719-A4E6-49A3-A704-A0361BD10149}"/>
              </a:ext>
            </a:extLst>
          </p:cNvPr>
          <p:cNvPicPr>
            <a:picLocks noChangeAspect="1"/>
          </p:cNvPicPr>
          <p:nvPr/>
        </p:nvPicPr>
        <p:blipFill rotWithShape="1">
          <a:blip r:embed="rId4"/>
          <a:srcRect l="23047" t="3782" r="19263" b="21228"/>
          <a:stretch/>
        </p:blipFill>
        <p:spPr>
          <a:xfrm>
            <a:off x="6747826" y="17275528"/>
            <a:ext cx="3384376" cy="3770784"/>
          </a:xfrm>
          <a:prstGeom prst="rect">
            <a:avLst/>
          </a:prstGeom>
        </p:spPr>
      </p:pic>
      <p:pic>
        <p:nvPicPr>
          <p:cNvPr id="7" name="Picture 6">
            <a:extLst>
              <a:ext uri="{FF2B5EF4-FFF2-40B4-BE49-F238E27FC236}">
                <a16:creationId xmlns:a16="http://schemas.microsoft.com/office/drawing/2014/main" id="{BDA60EF1-74A1-402F-9806-0B76D5406652}"/>
              </a:ext>
            </a:extLst>
          </p:cNvPr>
          <p:cNvPicPr>
            <a:picLocks noChangeAspect="1"/>
          </p:cNvPicPr>
          <p:nvPr/>
        </p:nvPicPr>
        <p:blipFill rotWithShape="1">
          <a:blip r:embed="rId5"/>
          <a:srcRect l="2518" t="4042" r="7457" b="6205"/>
          <a:stretch/>
        </p:blipFill>
        <p:spPr>
          <a:xfrm>
            <a:off x="16637347" y="3994732"/>
            <a:ext cx="3960440" cy="3384376"/>
          </a:xfrm>
          <a:prstGeom prst="rect">
            <a:avLst/>
          </a:prstGeom>
        </p:spPr>
      </p:pic>
      <p:pic>
        <p:nvPicPr>
          <p:cNvPr id="23" name="Picture 22">
            <a:extLst>
              <a:ext uri="{FF2B5EF4-FFF2-40B4-BE49-F238E27FC236}">
                <a16:creationId xmlns:a16="http://schemas.microsoft.com/office/drawing/2014/main" id="{FF9024C1-8B97-45FB-BF4E-35A2B6E64366}"/>
              </a:ext>
            </a:extLst>
          </p:cNvPr>
          <p:cNvPicPr>
            <a:picLocks noChangeAspect="1"/>
          </p:cNvPicPr>
          <p:nvPr/>
        </p:nvPicPr>
        <p:blipFill>
          <a:blip r:embed="rId6"/>
          <a:stretch>
            <a:fillRect/>
          </a:stretch>
        </p:blipFill>
        <p:spPr>
          <a:xfrm>
            <a:off x="795226" y="21861756"/>
            <a:ext cx="8735936" cy="1156735"/>
          </a:xfrm>
          <a:prstGeom prst="rect">
            <a:avLst/>
          </a:prstGeom>
          <a:ln>
            <a:solidFill>
              <a:schemeClr val="bg2">
                <a:lumMod val="75000"/>
              </a:schemeClr>
            </a:solidFill>
          </a:ln>
        </p:spPr>
      </p:pic>
      <p:sp>
        <p:nvSpPr>
          <p:cNvPr id="24" name="TextBox 23">
            <a:extLst>
              <a:ext uri="{FF2B5EF4-FFF2-40B4-BE49-F238E27FC236}">
                <a16:creationId xmlns:a16="http://schemas.microsoft.com/office/drawing/2014/main" id="{DAEB5ABE-73BD-4E2D-8ADF-80A88286CD23}"/>
              </a:ext>
            </a:extLst>
          </p:cNvPr>
          <p:cNvSpPr txBox="1"/>
          <p:nvPr/>
        </p:nvSpPr>
        <p:spPr>
          <a:xfrm>
            <a:off x="279294" y="17235234"/>
            <a:ext cx="6734486"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ln w="0"/>
                <a:solidFill>
                  <a:schemeClr val="tx1"/>
                </a:solidFill>
                <a:latin typeface="Verdana" panose="020B0604030504040204" pitchFamily="34" charset="0"/>
                <a:ea typeface="Verdana" panose="020B0604030504040204" pitchFamily="34" charset="0"/>
                <a:cs typeface="Verdana" panose="020B0604030504040204" pitchFamily="34" charset="0"/>
              </a:rPr>
              <a:t>Satellite positions are computed using TLE data, a standard format for orbital elements.</a:t>
            </a:r>
          </a:p>
          <a:p>
            <a:pPr marL="342900" indent="-342900">
              <a:buFont typeface="Arial" panose="020B0604020202020204" pitchFamily="34" charset="0"/>
              <a:buChar char="•"/>
            </a:pPr>
            <a:r>
              <a:rPr lang="en-GB" sz="2400" dirty="0">
                <a:ln w="0"/>
                <a:solidFill>
                  <a:schemeClr val="tx1"/>
                </a:solidFill>
                <a:latin typeface="Verdana" panose="020B0604030504040204" pitchFamily="34" charset="0"/>
                <a:ea typeface="Verdana" panose="020B0604030504040204" pitchFamily="34" charset="0"/>
                <a:cs typeface="Verdana" panose="020B0604030504040204" pitchFamily="34" charset="0"/>
              </a:rPr>
              <a:t>TLEs provide real-time orbital information, enabling accurate prediction of satellite trajectories.</a:t>
            </a:r>
          </a:p>
          <a:p>
            <a:pPr marL="342900" indent="-342900">
              <a:buFont typeface="Arial" panose="020B0604020202020204" pitchFamily="34" charset="0"/>
              <a:buChar char="•"/>
            </a:pPr>
            <a:r>
              <a:rPr lang="en-GB" sz="2400" dirty="0">
                <a:ln w="0"/>
                <a:solidFill>
                  <a:schemeClr val="tx1"/>
                </a:solidFill>
                <a:latin typeface="Verdana" panose="020B0604030504040204" pitchFamily="34" charset="0"/>
                <a:ea typeface="Verdana" panose="020B0604030504040204" pitchFamily="34" charset="0"/>
                <a:cs typeface="Verdana" panose="020B0604030504040204" pitchFamily="34" charset="0"/>
              </a:rPr>
              <a:t>In this simulation, satellite positions are continuously updated using the TLE dataset to track motion over time.</a:t>
            </a:r>
          </a:p>
        </p:txBody>
      </p:sp>
      <p:sp>
        <p:nvSpPr>
          <p:cNvPr id="27" name="TextBox 26">
            <a:extLst>
              <a:ext uri="{FF2B5EF4-FFF2-40B4-BE49-F238E27FC236}">
                <a16:creationId xmlns:a16="http://schemas.microsoft.com/office/drawing/2014/main" id="{ED4A01FF-1C5E-4ADB-9AFD-7A2526F72A47}"/>
              </a:ext>
            </a:extLst>
          </p:cNvPr>
          <p:cNvSpPr txBox="1"/>
          <p:nvPr/>
        </p:nvSpPr>
        <p:spPr>
          <a:xfrm>
            <a:off x="11081955" y="4125781"/>
            <a:ext cx="5555392"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dk1"/>
                </a:solidFill>
                <a:latin typeface="Verdana" panose="020B0604030504040204" pitchFamily="34" charset="0"/>
                <a:ea typeface="Verdana" panose="020B0604030504040204" pitchFamily="34" charset="0"/>
              </a:rPr>
              <a:t>Enables electronic beam steering—no mechanical movement needed.</a:t>
            </a:r>
          </a:p>
          <a:p>
            <a:pPr marL="342900" indent="-342900">
              <a:buFont typeface="Arial" panose="020B0604020202020204" pitchFamily="34" charset="0"/>
              <a:buChar char="•"/>
            </a:pPr>
            <a:r>
              <a:rPr lang="en-GB" sz="2400" dirty="0">
                <a:solidFill>
                  <a:schemeClr val="dk1"/>
                </a:solidFill>
                <a:latin typeface="Verdana" panose="020B0604030504040204" pitchFamily="34" charset="0"/>
                <a:ea typeface="Verdana" panose="020B0604030504040204" pitchFamily="34" charset="0"/>
              </a:rPr>
              <a:t>Array size and spacing control beamwidth and direction.</a:t>
            </a:r>
          </a:p>
          <a:p>
            <a:pPr marL="342900" indent="-342900">
              <a:buFont typeface="Arial" panose="020B0604020202020204" pitchFamily="34" charset="0"/>
              <a:buChar char="•"/>
            </a:pPr>
            <a:r>
              <a:rPr lang="en-GB" sz="2400" dirty="0">
                <a:solidFill>
                  <a:schemeClr val="dk1"/>
                </a:solidFill>
                <a:latin typeface="Verdana" panose="020B0604030504040204" pitchFamily="34" charset="0"/>
                <a:ea typeface="Verdana" panose="020B0604030504040204" pitchFamily="34" charset="0"/>
              </a:rPr>
              <a:t>Phase shifts steer beams, based on array geometry and frequency.</a:t>
            </a:r>
          </a:p>
          <a:p>
            <a:endParaRPr lang="en-GB" sz="2400" dirty="0"/>
          </a:p>
        </p:txBody>
      </p:sp>
      <p:sp>
        <p:nvSpPr>
          <p:cNvPr id="28" name="TextBox 27">
            <a:extLst>
              <a:ext uri="{FF2B5EF4-FFF2-40B4-BE49-F238E27FC236}">
                <a16:creationId xmlns:a16="http://schemas.microsoft.com/office/drawing/2014/main" id="{7863FDD3-A851-4CA3-903D-3F3B95E24259}"/>
              </a:ext>
            </a:extLst>
          </p:cNvPr>
          <p:cNvSpPr txBox="1"/>
          <p:nvPr/>
        </p:nvSpPr>
        <p:spPr>
          <a:xfrm>
            <a:off x="11081955" y="7505911"/>
            <a:ext cx="8837718" cy="156966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dk1"/>
                </a:solidFill>
                <a:latin typeface="Verdana" panose="020B0604030504040204" pitchFamily="34" charset="0"/>
                <a:ea typeface="Verdana" panose="020B0604030504040204" pitchFamily="34" charset="0"/>
              </a:rPr>
              <a:t>Proper spacing avoids grating lobes and boosts gain.</a:t>
            </a:r>
          </a:p>
          <a:p>
            <a:pPr marL="342900" indent="-342900">
              <a:buFont typeface="Arial" panose="020B0604020202020204" pitchFamily="34" charset="0"/>
              <a:buChar char="•"/>
            </a:pPr>
            <a:r>
              <a:rPr lang="en-GB" sz="2400" dirty="0">
                <a:solidFill>
                  <a:schemeClr val="dk1"/>
                </a:solidFill>
                <a:latin typeface="Verdana" panose="020B0604030504040204" pitchFamily="34" charset="0"/>
                <a:ea typeface="Verdana" panose="020B0604030504040204" pitchFamily="34" charset="0"/>
              </a:rPr>
              <a:t>High resolution improves satellite separation and tracking accuracy</a:t>
            </a:r>
            <a:r>
              <a:rPr lang="en-GB" sz="2400" dirty="0">
                <a:ln w="0"/>
                <a:solidFill>
                  <a:schemeClr val="tx1"/>
                </a:solidFill>
                <a:latin typeface="Verdana" panose="020B0604030504040204" pitchFamily="34" charset="0"/>
                <a:ea typeface="Verdana" panose="020B0604030504040204" pitchFamily="34" charset="0"/>
                <a:cs typeface="Verdana" panose="020B0604030504040204" pitchFamily="34" charset="0"/>
              </a:rPr>
              <a:t>.</a:t>
            </a:r>
            <a:endParaRPr lang="en-GB" sz="2400" b="1" u="sng" dirty="0">
              <a:ln w="0"/>
              <a:solidFill>
                <a:schemeClr val="tx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cs typeface="Verdana" panose="020B0604030504040204" pitchFamily="34" charset="0"/>
            </a:endParaRPr>
          </a:p>
          <a:p>
            <a:endParaRPr lang="en-GB" sz="2400" dirty="0"/>
          </a:p>
        </p:txBody>
      </p:sp>
      <p:pic>
        <p:nvPicPr>
          <p:cNvPr id="30" name="Picture 29">
            <a:extLst>
              <a:ext uri="{FF2B5EF4-FFF2-40B4-BE49-F238E27FC236}">
                <a16:creationId xmlns:a16="http://schemas.microsoft.com/office/drawing/2014/main" id="{6A9AE30D-0812-432C-AD4A-21EF118A6B10}"/>
              </a:ext>
            </a:extLst>
          </p:cNvPr>
          <p:cNvPicPr>
            <a:picLocks noChangeAspect="1"/>
          </p:cNvPicPr>
          <p:nvPr/>
        </p:nvPicPr>
        <p:blipFill rotWithShape="1">
          <a:blip r:embed="rId7"/>
          <a:srcRect l="5650" t="3512" r="6793" b="3962"/>
          <a:stretch/>
        </p:blipFill>
        <p:spPr>
          <a:xfrm>
            <a:off x="11642706" y="18911689"/>
            <a:ext cx="9121278" cy="5783312"/>
          </a:xfrm>
          <a:prstGeom prst="rect">
            <a:avLst/>
          </a:prstGeom>
        </p:spPr>
      </p:pic>
      <p:pic>
        <p:nvPicPr>
          <p:cNvPr id="32" name="Picture 31">
            <a:extLst>
              <a:ext uri="{FF2B5EF4-FFF2-40B4-BE49-F238E27FC236}">
                <a16:creationId xmlns:a16="http://schemas.microsoft.com/office/drawing/2014/main" id="{CC432CD0-2D20-4840-8AB8-A8001D7A9C8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7667510" y="25473025"/>
            <a:ext cx="3466878" cy="4321175"/>
          </a:xfrm>
          <a:prstGeom prst="rect">
            <a:avLst/>
          </a:prstGeom>
        </p:spPr>
      </p:pic>
      <p:sp>
        <p:nvSpPr>
          <p:cNvPr id="38" name="TextBox 37">
            <a:extLst>
              <a:ext uri="{FF2B5EF4-FFF2-40B4-BE49-F238E27FC236}">
                <a16:creationId xmlns:a16="http://schemas.microsoft.com/office/drawing/2014/main" id="{21A164BE-70E6-49BA-8388-8909BDCD30BF}"/>
              </a:ext>
            </a:extLst>
          </p:cNvPr>
          <p:cNvSpPr txBox="1"/>
          <p:nvPr/>
        </p:nvSpPr>
        <p:spPr>
          <a:xfrm>
            <a:off x="10952457" y="25526776"/>
            <a:ext cx="6575898" cy="4248000"/>
          </a:xfrm>
          <a:prstGeom prst="rect">
            <a:avLst/>
          </a:prstGeom>
          <a:noFill/>
          <a:ln w="76200"/>
        </p:spPr>
        <p:style>
          <a:lnRef idx="2">
            <a:schemeClr val="accent1"/>
          </a:lnRef>
          <a:fillRef idx="1">
            <a:schemeClr val="lt1"/>
          </a:fillRef>
          <a:effectRef idx="0">
            <a:schemeClr val="accent1"/>
          </a:effectRef>
          <a:fontRef idx="minor">
            <a:schemeClr val="dk1"/>
          </a:fontRef>
        </p:style>
        <p:txBody>
          <a:bodyPr wrap="square" lIns="91434" tIns="45715" rIns="91434" bIns="45715" rtlCol="0">
            <a:spAutoFit/>
          </a:bodyPr>
          <a:lstStyle/>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7. Future Work</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Future updates should include real-world signal effects like Doppler shift and atmospheric loss.</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Tracking very low Earth orbit (VLEO) satellites testing fast beam switching and signal handover.</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Adding adaptive null steering to reduce interference when tracking multiple satellites.</a:t>
            </a:r>
          </a:p>
          <a:p>
            <a:pPr marL="342900" indent="-342900">
              <a:buFont typeface="Arial" panose="020B0604020202020204" pitchFamily="34" charset="0"/>
              <a:buChar char="•"/>
            </a:pPr>
            <a:endParaRPr lang="en-GB" sz="2400" dirty="0"/>
          </a:p>
        </p:txBody>
      </p:sp>
      <p:sp>
        <p:nvSpPr>
          <p:cNvPr id="3" name="TextBox 2">
            <a:extLst>
              <a:ext uri="{FF2B5EF4-FFF2-40B4-BE49-F238E27FC236}">
                <a16:creationId xmlns:a16="http://schemas.microsoft.com/office/drawing/2014/main" id="{D15530CA-1D1D-45C5-85BC-EA641B49A92C}"/>
              </a:ext>
            </a:extLst>
          </p:cNvPr>
          <p:cNvSpPr txBox="1"/>
          <p:nvPr/>
        </p:nvSpPr>
        <p:spPr>
          <a:xfrm>
            <a:off x="16938939" y="7241718"/>
            <a:ext cx="3960439" cy="369332"/>
          </a:xfrm>
          <a:prstGeom prst="rect">
            <a:avLst/>
          </a:prstGeom>
          <a:noFill/>
        </p:spPr>
        <p:txBody>
          <a:bodyPr wrap="square" rtlCol="0">
            <a:spAutoFit/>
          </a:bodyPr>
          <a:lstStyle/>
          <a:p>
            <a:r>
              <a:rPr lang="en-GB" dirty="0"/>
              <a:t>Figure 1 – Beamforming Simulation</a:t>
            </a:r>
          </a:p>
        </p:txBody>
      </p:sp>
      <p:sp>
        <p:nvSpPr>
          <p:cNvPr id="4" name="TextBox 3">
            <a:extLst>
              <a:ext uri="{FF2B5EF4-FFF2-40B4-BE49-F238E27FC236}">
                <a16:creationId xmlns:a16="http://schemas.microsoft.com/office/drawing/2014/main" id="{97FE9532-7F46-419D-A96C-10B7FF0B78DA}"/>
              </a:ext>
            </a:extLst>
          </p:cNvPr>
          <p:cNvSpPr txBox="1"/>
          <p:nvPr/>
        </p:nvSpPr>
        <p:spPr>
          <a:xfrm>
            <a:off x="7103237" y="21231233"/>
            <a:ext cx="2954191" cy="369332"/>
          </a:xfrm>
          <a:prstGeom prst="rect">
            <a:avLst/>
          </a:prstGeom>
          <a:noFill/>
        </p:spPr>
        <p:txBody>
          <a:bodyPr wrap="square" rtlCol="0">
            <a:spAutoFit/>
          </a:bodyPr>
          <a:lstStyle/>
          <a:p>
            <a:r>
              <a:rPr lang="en-GB" dirty="0"/>
              <a:t>Figure 3 – Satellite Simulation</a:t>
            </a:r>
          </a:p>
        </p:txBody>
      </p:sp>
      <p:sp>
        <p:nvSpPr>
          <p:cNvPr id="6" name="TextBox 5">
            <a:extLst>
              <a:ext uri="{FF2B5EF4-FFF2-40B4-BE49-F238E27FC236}">
                <a16:creationId xmlns:a16="http://schemas.microsoft.com/office/drawing/2014/main" id="{A53C61E2-E0C1-4327-9B49-7B4984057F54}"/>
              </a:ext>
            </a:extLst>
          </p:cNvPr>
          <p:cNvSpPr txBox="1"/>
          <p:nvPr/>
        </p:nvSpPr>
        <p:spPr>
          <a:xfrm>
            <a:off x="3133189" y="23065705"/>
            <a:ext cx="4443003" cy="369332"/>
          </a:xfrm>
          <a:prstGeom prst="rect">
            <a:avLst/>
          </a:prstGeom>
          <a:noFill/>
        </p:spPr>
        <p:txBody>
          <a:bodyPr wrap="square" rtlCol="0">
            <a:spAutoFit/>
          </a:bodyPr>
          <a:lstStyle/>
          <a:p>
            <a:r>
              <a:rPr lang="en-GB" dirty="0"/>
              <a:t>Figure 4 – TLE File Example (single satellite)</a:t>
            </a:r>
          </a:p>
        </p:txBody>
      </p:sp>
      <p:sp>
        <p:nvSpPr>
          <p:cNvPr id="8" name="TextBox 7">
            <a:extLst>
              <a:ext uri="{FF2B5EF4-FFF2-40B4-BE49-F238E27FC236}">
                <a16:creationId xmlns:a16="http://schemas.microsoft.com/office/drawing/2014/main" id="{AF9AB9A8-827B-40C0-BD09-FD9DBA40FC85}"/>
              </a:ext>
            </a:extLst>
          </p:cNvPr>
          <p:cNvSpPr txBox="1"/>
          <p:nvPr/>
        </p:nvSpPr>
        <p:spPr>
          <a:xfrm>
            <a:off x="13880206" y="24768410"/>
            <a:ext cx="3648149" cy="369332"/>
          </a:xfrm>
          <a:prstGeom prst="rect">
            <a:avLst/>
          </a:prstGeom>
          <a:noFill/>
        </p:spPr>
        <p:txBody>
          <a:bodyPr wrap="square" rtlCol="0">
            <a:spAutoFit/>
          </a:bodyPr>
          <a:lstStyle/>
          <a:p>
            <a:r>
              <a:rPr lang="en-GB" dirty="0"/>
              <a:t>Figure 5 – Satellite SNR Graph </a:t>
            </a:r>
          </a:p>
        </p:txBody>
      </p:sp>
      <p:sp>
        <p:nvSpPr>
          <p:cNvPr id="10" name="TextBox 9">
            <a:extLst>
              <a:ext uri="{FF2B5EF4-FFF2-40B4-BE49-F238E27FC236}">
                <a16:creationId xmlns:a16="http://schemas.microsoft.com/office/drawing/2014/main" id="{0B2C1EDE-681F-49D1-870F-4B456D62466D}"/>
              </a:ext>
            </a:extLst>
          </p:cNvPr>
          <p:cNvSpPr txBox="1"/>
          <p:nvPr/>
        </p:nvSpPr>
        <p:spPr>
          <a:xfrm>
            <a:off x="13815989" y="13026237"/>
            <a:ext cx="4770749" cy="369332"/>
          </a:xfrm>
          <a:prstGeom prst="rect">
            <a:avLst/>
          </a:prstGeom>
          <a:noFill/>
        </p:spPr>
        <p:txBody>
          <a:bodyPr wrap="square" rtlCol="0">
            <a:spAutoFit/>
          </a:bodyPr>
          <a:lstStyle/>
          <a:p>
            <a:r>
              <a:rPr lang="en-GB" dirty="0"/>
              <a:t>Table 1 – Antenna Array Inputs (with examples)</a:t>
            </a:r>
          </a:p>
        </p:txBody>
      </p:sp>
      <p:sp>
        <p:nvSpPr>
          <p:cNvPr id="29" name="TextBox 28">
            <a:extLst>
              <a:ext uri="{FF2B5EF4-FFF2-40B4-BE49-F238E27FC236}">
                <a16:creationId xmlns:a16="http://schemas.microsoft.com/office/drawing/2014/main" id="{E2EBC537-AF90-49B2-B71E-E1E050A0F296}"/>
              </a:ext>
            </a:extLst>
          </p:cNvPr>
          <p:cNvSpPr txBox="1"/>
          <p:nvPr/>
        </p:nvSpPr>
        <p:spPr>
          <a:xfrm>
            <a:off x="280522" y="10999948"/>
            <a:ext cx="10150794" cy="5472000"/>
          </a:xfrm>
          <a:prstGeom prst="rect">
            <a:avLst/>
          </a:prstGeom>
          <a:noFill/>
          <a:ln w="76200"/>
        </p:spPr>
        <p:style>
          <a:lnRef idx="2">
            <a:schemeClr val="accent1"/>
          </a:lnRef>
          <a:fillRef idx="1">
            <a:schemeClr val="lt1"/>
          </a:fillRef>
          <a:effectRef idx="0">
            <a:schemeClr val="accent1"/>
          </a:effectRef>
          <a:fontRef idx="minor">
            <a:schemeClr val="dk1"/>
          </a:fontRef>
        </p:style>
        <p:txBody>
          <a:bodyPr wrap="square" lIns="91434" tIns="45715" rIns="91434" bIns="45715" rtlCol="0">
            <a:spAutoFit/>
          </a:bodyPr>
          <a:lstStyle/>
          <a:p>
            <a:pPr algn="ctr"/>
            <a:r>
              <a:rPr lang="en-GB" sz="3200" b="1" dirty="0">
                <a:ln w="0"/>
                <a:solidFill>
                  <a:schemeClr val="accent1"/>
                </a:solidFill>
                <a:effectLst>
                  <a:outerShdw blurRad="38100" dist="25400" dir="5400000" algn="ctr" rotWithShape="0">
                    <a:srgbClr val="6E747A">
                      <a:alpha val="43000"/>
                    </a:srgbClr>
                  </a:outerShdw>
                </a:effectLst>
                <a:latin typeface="Verdana" panose="020B0604030504040204" pitchFamily="34" charset="0"/>
                <a:ea typeface="Verdana" panose="020B0604030504040204" pitchFamily="34" charset="0"/>
              </a:rPr>
              <a:t>2. System Flow Overview </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Array settings and satellite data are used to steer beams toward predicted positions.</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Signal quality is estimated using a simple channel model and Signal-to-Noise Ratio (SNR) calculation.</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A feedback loop selects the best targets and adjusts beams in real time.</a:t>
            </a:r>
          </a:p>
          <a:p>
            <a:pPr marL="342900" indent="-342900">
              <a:buFont typeface="Arial" panose="020B0604020202020204" pitchFamily="34" charset="0"/>
              <a:buChar char="•"/>
            </a:pPr>
            <a:r>
              <a:rPr lang="en-GB" sz="2400" dirty="0">
                <a:latin typeface="Verdana" panose="020B0604030504040204" pitchFamily="34" charset="0"/>
                <a:ea typeface="Verdana" panose="020B0604030504040204" pitchFamily="34" charset="0"/>
              </a:rPr>
              <a:t>The output includes beam patterns and satellite tracking visuals.</a:t>
            </a:r>
          </a:p>
          <a:p>
            <a:pPr algn="ctr"/>
            <a:endParaRPr lang="en-GB" sz="3200" b="1" dirty="0">
              <a:ln w="0"/>
              <a:solidFill>
                <a:schemeClr val="tx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3200" b="1" dirty="0">
              <a:ln w="0"/>
              <a:solidFill>
                <a:schemeClr val="accent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3200" b="1" dirty="0">
              <a:ln w="0"/>
              <a:solidFill>
                <a:schemeClr val="accent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a:p>
            <a:pPr algn="ctr"/>
            <a:endParaRPr lang="en-GB" sz="3200" b="1" dirty="0">
              <a:ln w="0"/>
              <a:solidFill>
                <a:schemeClr val="accent1"/>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endParaRPr>
          </a:p>
        </p:txBody>
      </p:sp>
      <p:pic>
        <p:nvPicPr>
          <p:cNvPr id="18" name="Picture 17">
            <a:extLst>
              <a:ext uri="{FF2B5EF4-FFF2-40B4-BE49-F238E27FC236}">
                <a16:creationId xmlns:a16="http://schemas.microsoft.com/office/drawing/2014/main" id="{2AFF652C-4F7D-4D80-9050-46C22F72112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7427" y="14468491"/>
            <a:ext cx="9534525" cy="1543050"/>
          </a:xfrm>
          <a:prstGeom prst="rect">
            <a:avLst/>
          </a:prstGeom>
        </p:spPr>
      </p:pic>
      <p:sp>
        <p:nvSpPr>
          <p:cNvPr id="21" name="TextBox 20">
            <a:extLst>
              <a:ext uri="{FF2B5EF4-FFF2-40B4-BE49-F238E27FC236}">
                <a16:creationId xmlns:a16="http://schemas.microsoft.com/office/drawing/2014/main" id="{8701638A-2FC1-4612-8FBF-A29190526A50}"/>
              </a:ext>
            </a:extLst>
          </p:cNvPr>
          <p:cNvSpPr txBox="1"/>
          <p:nvPr/>
        </p:nvSpPr>
        <p:spPr>
          <a:xfrm>
            <a:off x="3959378" y="15827130"/>
            <a:ext cx="3630548" cy="369332"/>
          </a:xfrm>
          <a:prstGeom prst="rect">
            <a:avLst/>
          </a:prstGeom>
          <a:noFill/>
        </p:spPr>
        <p:txBody>
          <a:bodyPr wrap="square" rtlCol="0">
            <a:spAutoFit/>
          </a:bodyPr>
          <a:lstStyle/>
          <a:p>
            <a:r>
              <a:rPr lang="en-GB" dirty="0"/>
              <a:t>Figure 2 – Flow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991</TotalTime>
  <Words>646</Words>
  <Application>Microsoft Office PowerPoint</Application>
  <PresentationFormat>Custom</PresentationFormat>
  <Paragraphs>127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Verdana</vt:lpstr>
      <vt:lpstr>Office Theme</vt:lpstr>
      <vt:lpstr>PowerPoint Presentation</vt:lpstr>
    </vt:vector>
  </TitlesOfParts>
  <Company>GCU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Foley, Richard</dc:creator>
  <cp:lastModifiedBy>MITCHELL, LEWIS</cp:lastModifiedBy>
  <cp:revision>89</cp:revision>
  <dcterms:created xsi:type="dcterms:W3CDTF">2005-02-04T14:38:41Z</dcterms:created>
  <dcterms:modified xsi:type="dcterms:W3CDTF">2025-04-25T14:22:53Z</dcterms:modified>
</cp:coreProperties>
</file>