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4F80-0FE3-4DEC-803A-5C2CCDD2908F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8EC3-9C1A-493E-A0EC-0BC6E686B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52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4F80-0FE3-4DEC-803A-5C2CCDD2908F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8EC3-9C1A-493E-A0EC-0BC6E686B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80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4F80-0FE3-4DEC-803A-5C2CCDD2908F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8EC3-9C1A-493E-A0EC-0BC6E686B78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7365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4F80-0FE3-4DEC-803A-5C2CCDD2908F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8EC3-9C1A-493E-A0EC-0BC6E686B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146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4F80-0FE3-4DEC-803A-5C2CCDD2908F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8EC3-9C1A-493E-A0EC-0BC6E686B78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342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4F80-0FE3-4DEC-803A-5C2CCDD2908F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8EC3-9C1A-493E-A0EC-0BC6E686B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094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4F80-0FE3-4DEC-803A-5C2CCDD2908F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8EC3-9C1A-493E-A0EC-0BC6E686B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749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4F80-0FE3-4DEC-803A-5C2CCDD2908F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8EC3-9C1A-493E-A0EC-0BC6E686B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73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4F80-0FE3-4DEC-803A-5C2CCDD2908F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8EC3-9C1A-493E-A0EC-0BC6E686B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30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4F80-0FE3-4DEC-803A-5C2CCDD2908F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8EC3-9C1A-493E-A0EC-0BC6E686B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40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4F80-0FE3-4DEC-803A-5C2CCDD2908F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8EC3-9C1A-493E-A0EC-0BC6E686B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82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4F80-0FE3-4DEC-803A-5C2CCDD2908F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8EC3-9C1A-493E-A0EC-0BC6E686B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68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4F80-0FE3-4DEC-803A-5C2CCDD2908F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8EC3-9C1A-493E-A0EC-0BC6E686B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46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4F80-0FE3-4DEC-803A-5C2CCDD2908F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8EC3-9C1A-493E-A0EC-0BC6E686B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38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4F80-0FE3-4DEC-803A-5C2CCDD2908F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8EC3-9C1A-493E-A0EC-0BC6E686B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4F80-0FE3-4DEC-803A-5C2CCDD2908F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8EC3-9C1A-493E-A0EC-0BC6E686B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84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44F80-0FE3-4DEC-803A-5C2CCDD2908F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F28EC3-9C1A-493E-A0EC-0BC6E686B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98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EABC-5141-4B85-AC8C-77D777C8F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Creative Department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08C64-7D44-4E6B-ADCC-93236F8FD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 The Games Industry</a:t>
            </a:r>
          </a:p>
        </p:txBody>
      </p:sp>
    </p:spTree>
    <p:extLst>
      <p:ext uri="{BB962C8B-B14F-4D97-AF65-F5344CB8AC3E}">
        <p14:creationId xmlns:p14="http://schemas.microsoft.com/office/powerpoint/2010/main" val="296659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494E-5015-4C35-86C7-C27C3D50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Creative Department Responsible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2699-00BA-4786-A3CD-A26D1220E2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Concept Art.</a:t>
            </a:r>
          </a:p>
          <a:p>
            <a:r>
              <a:rPr lang="en-GB" dirty="0"/>
              <a:t>Story Design.</a:t>
            </a:r>
          </a:p>
          <a:p>
            <a:r>
              <a:rPr lang="en-GB" dirty="0"/>
              <a:t>3D Modelling.</a:t>
            </a:r>
          </a:p>
          <a:p>
            <a:r>
              <a:rPr lang="en-GB" dirty="0"/>
              <a:t>Texturing.</a:t>
            </a:r>
          </a:p>
          <a:p>
            <a:r>
              <a:rPr lang="en-GB" dirty="0"/>
              <a:t>2D Sprites.</a:t>
            </a:r>
          </a:p>
          <a:p>
            <a:r>
              <a:rPr lang="en-GB" dirty="0"/>
              <a:t>Lore.</a:t>
            </a:r>
          </a:p>
          <a:p>
            <a:r>
              <a:rPr lang="en-GB" dirty="0"/>
              <a:t>Character Creation. </a:t>
            </a:r>
          </a:p>
          <a:p>
            <a:r>
              <a:rPr lang="en-GB" dirty="0"/>
              <a:t>Character Back-Story.</a:t>
            </a:r>
          </a:p>
          <a:p>
            <a:r>
              <a:rPr lang="en-GB" dirty="0"/>
              <a:t>Feature Design.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A0A5C-D2E1-42D9-B425-5275973B0B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Basically everything that includes imagination (Story) and/or is created for visual purposes (Player, Weapons)</a:t>
            </a:r>
          </a:p>
        </p:txBody>
      </p:sp>
    </p:spTree>
    <p:extLst>
      <p:ext uri="{BB962C8B-B14F-4D97-AF65-F5344CB8AC3E}">
        <p14:creationId xmlns:p14="http://schemas.microsoft.com/office/powerpoint/2010/main" val="259129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69A7-55C7-4181-AE2E-1E93A926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3D Modelling And Texturing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03D7C-45E1-4E2B-80AB-207C65BA8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3D Modelling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7D6A9-E6AD-4F2E-A3FD-86276FE892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3D modelling is the process that is uses to create visual 3 dimensional objects for a game, movie, etc. </a:t>
            </a:r>
          </a:p>
          <a:p>
            <a:r>
              <a:rPr lang="en-GB" dirty="0"/>
              <a:t>In games it’s used to create characters, weapons, environments, etc. </a:t>
            </a:r>
          </a:p>
          <a:p>
            <a:r>
              <a:rPr lang="en-GB" dirty="0"/>
              <a:t>They’re created in 3D modelling software like, 3Ds max, Blender, Maya, and Cinema 4D.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38B13-87CC-4533-BAA1-D7E70C1DF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Texturing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FD89E1-0325-43BA-A302-03236C9295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Texturing is the process that is used to apply colour to a 3D Model.</a:t>
            </a:r>
          </a:p>
          <a:p>
            <a:r>
              <a:rPr lang="en-GB" dirty="0"/>
              <a:t>The model is first unwrapped. This is a process that cam best be explained through imagining a cube, and then opening it into a 2D net (Except on a more complex shape).</a:t>
            </a:r>
          </a:p>
          <a:p>
            <a:r>
              <a:rPr lang="en-GB" dirty="0"/>
              <a:t>Although the traditional way of texturing is to draw onto the 2D unwrap, modern software allows for the mesh to be painted on directly.   </a:t>
            </a:r>
          </a:p>
        </p:txBody>
      </p:sp>
    </p:spTree>
    <p:extLst>
      <p:ext uri="{BB962C8B-B14F-4D97-AF65-F5344CB8AC3E}">
        <p14:creationId xmlns:p14="http://schemas.microsoft.com/office/powerpoint/2010/main" val="10551296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201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Creative Department</vt:lpstr>
      <vt:lpstr>What is the Creative Department Responsible For?</vt:lpstr>
      <vt:lpstr>What Is 3D Modelling And Texturing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Department</dc:title>
  <dc:creator>User</dc:creator>
  <cp:lastModifiedBy>User</cp:lastModifiedBy>
  <cp:revision>3</cp:revision>
  <dcterms:created xsi:type="dcterms:W3CDTF">2018-09-19T21:23:26Z</dcterms:created>
  <dcterms:modified xsi:type="dcterms:W3CDTF">2018-09-19T21:42:07Z</dcterms:modified>
</cp:coreProperties>
</file>