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24726"/>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varScale="1">
        <p:scale>
          <a:sx n="72" d="100"/>
          <a:sy n="72" d="100"/>
        </p:scale>
        <p:origin x="66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2/7/2019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go.microsoft.com/fwlink/?LinkId=617172" TargetMode="External"/><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Molten Planet Productions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indie game development company by Lewis Hawkins</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 is This Company?</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dirty="0">
                <a:latin typeface="Segoe UI" panose="020B0502040204020203" pitchFamily="34" charset="0"/>
                <a:cs typeface="Segoe UI" panose="020B0502040204020203" pitchFamily="34" charset="0"/>
              </a:rPr>
              <a:t>Molten Planet Productions specializes in video game development. This company is currently making a game called Status Online, however will begin to broaden into selling game creation assets.  </a:t>
            </a:r>
          </a:p>
        </p:txBody>
      </p:sp>
      <p:pic>
        <p:nvPicPr>
          <p:cNvPr id="3" name="Picture 2" descr="A picture containing sky&#10;&#10;Description generated with high confidence">
            <a:extLst>
              <a:ext uri="{FF2B5EF4-FFF2-40B4-BE49-F238E27FC236}">
                <a16:creationId xmlns:a16="http://schemas.microsoft.com/office/drawing/2014/main" id="{13CB431D-5D80-486C-9DEB-51E2C3B30BF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7138" t="-367" r="17817" b="367"/>
          <a:stretch/>
        </p:blipFill>
        <p:spPr>
          <a:xfrm>
            <a:off x="4863314" y="1617473"/>
            <a:ext cx="6787076" cy="44420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Segoe UI Light" panose="020B0502040204020203" pitchFamily="34" charset="0"/>
                <a:cs typeface="Segoe UI Light" panose="020B0502040204020203" pitchFamily="34" charset="0"/>
              </a:rPr>
              <a:t>What products and Services are Currently Planned</a:t>
            </a:r>
          </a:p>
        </p:txBody>
      </p:sp>
      <p:grpSp>
        <p:nvGrpSpPr>
          <p:cNvPr id="18" name="Group 17" descr="Small circle with number 1 inside  indicating step 1"/>
          <p:cNvGrpSpPr/>
          <p:nvPr/>
        </p:nvGrpSpPr>
        <p:grpSpPr bwMode="blackWhite">
          <a:xfrm>
            <a:off x="521207" y="1573441"/>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46168" y="1613633"/>
            <a:ext cx="5049832" cy="12488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b="1" dirty="0">
                <a:solidFill>
                  <a:prstClr val="black">
                    <a:lumMod val="75000"/>
                    <a:lumOff val="25000"/>
                  </a:prstClr>
                </a:solidFill>
                <a:latin typeface="Segoe UI" panose="020B0502040204020203" pitchFamily="34" charset="0"/>
                <a:cs typeface="Segoe UI" panose="020B0502040204020203" pitchFamily="34" charset="0"/>
              </a:rPr>
              <a:t>Status Online: </a:t>
            </a:r>
            <a:r>
              <a:rPr lang="en-US" sz="1400" dirty="0">
                <a:solidFill>
                  <a:prstClr val="black">
                    <a:lumMod val="75000"/>
                    <a:lumOff val="25000"/>
                  </a:prstClr>
                </a:solidFill>
                <a:latin typeface="Segoe UI" panose="020B0502040204020203" pitchFamily="34" charset="0"/>
                <a:cs typeface="Segoe UI" panose="020B0502040204020203" pitchFamily="34" charset="0"/>
              </a:rPr>
              <a:t>A Sci-Fi / RPG set in 2120 after the solar system is attacked by three alien races. Humanities on the brink of destruction and the player with new advanced exo-suits is tasked to take back earth and investigate other planets.</a:t>
            </a:r>
            <a:endParaRPr lang="en-US" sz="1400" b="1"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21207" y="300832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46168" y="3048519"/>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b="1" dirty="0">
                <a:solidFill>
                  <a:prstClr val="black">
                    <a:lumMod val="75000"/>
                    <a:lumOff val="25000"/>
                  </a:prstClr>
                </a:solidFill>
                <a:latin typeface="Segoe UI" panose="020B0502040204020203" pitchFamily="34" charset="0"/>
                <a:cs typeface="Segoe UI" panose="020B0502040204020203" pitchFamily="34" charset="0"/>
              </a:rPr>
              <a:t>Library of 3D models: </a:t>
            </a:r>
            <a:r>
              <a:rPr lang="en-US" sz="1400" dirty="0">
                <a:solidFill>
                  <a:prstClr val="black">
                    <a:lumMod val="75000"/>
                    <a:lumOff val="25000"/>
                  </a:prstClr>
                </a:solidFill>
                <a:latin typeface="Segoe UI" panose="020B0502040204020203" pitchFamily="34" charset="0"/>
                <a:cs typeface="Segoe UI" panose="020B0502040204020203" pitchFamily="34" charset="0"/>
              </a:rPr>
              <a:t>This company will provide an ever-expanding library of 3D art in which a license can be bought. </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65692" y="4142578"/>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90653" y="4170738"/>
            <a:ext cx="4504252" cy="112238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b="1" dirty="0">
                <a:solidFill>
                  <a:prstClr val="black">
                    <a:lumMod val="75000"/>
                    <a:lumOff val="25000"/>
                  </a:prstClr>
                </a:solidFill>
                <a:cs typeface="Segoe UI"/>
              </a:rPr>
              <a:t>Unity Asset Store:</a:t>
            </a:r>
            <a:r>
              <a:rPr lang="en-US" sz="1400" dirty="0">
                <a:solidFill>
                  <a:prstClr val="black">
                    <a:lumMod val="75000"/>
                    <a:lumOff val="25000"/>
                  </a:prstClr>
                </a:solidFill>
                <a:cs typeface="Segoe UI"/>
              </a:rPr>
              <a:t> Packages of game assets will be sold in the Unity Asset Store. These packages will include, animated models with scripts to provide an example of how they can be used.</a:t>
            </a:r>
            <a:endParaRPr lang="en-US" sz="1400" b="1" dirty="0">
              <a:solidFill>
                <a:prstClr val="black">
                  <a:lumMod val="75000"/>
                  <a:lumOff val="25000"/>
                </a:prstClr>
              </a:solidFill>
              <a:cs typeface="Segoe UI"/>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is Status Online?</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Status Online is a sci-fi / RPG video game that’s set in the year 2114. </a:t>
            </a:r>
            <a:r>
              <a:rPr lang="en-GB" sz="1600" dirty="0">
                <a:solidFill>
                  <a:srgbClr val="404040"/>
                </a:solidFill>
              </a:rPr>
              <a:t>Five races have arrived at earth for an unknown reason and are warring with each other and humanity. The player as a British special forces soldier is introduced to a new military programme, which is prototyping new exo-suits, which provide damage resistance, increased strength, and powerful parkour abilities. The player and the rest of the special forces are tasked with taking back Earth, then the rest of the solar system, and find out why the aliens are here.</a:t>
            </a:r>
          </a:p>
          <a:p>
            <a:pPr marL="0" indent="0">
              <a:lnSpc>
                <a:spcPts val="1800"/>
              </a:lnSpc>
              <a:spcBef>
                <a:spcPts val="1000"/>
              </a:spcBef>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The main plot of the story unveils itself once the player discovers a new race known as the chosen. The chosen are a highly religious race, which when found are in the middle of a ritual.</a:t>
            </a:r>
          </a:p>
          <a:p>
            <a:pPr marL="0" indent="0">
              <a:lnSpc>
                <a:spcPts val="1800"/>
              </a:lnSpc>
              <a:spcBef>
                <a:spcPts val="1000"/>
              </a:spcBef>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Following the ritual the player is sent to Pluto in search of a “God” the Chosen are worshiping. </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Content Placeholder 7" descr="A picture containing sky, outdoor, light&#10;&#10;Description generated with very high confidence">
            <a:extLst>
              <a:ext uri="{FF2B5EF4-FFF2-40B4-BE49-F238E27FC236}">
                <a16:creationId xmlns:a16="http://schemas.microsoft.com/office/drawing/2014/main" id="{FD63C92D-54F6-492B-8899-0F33BD4F777F}"/>
              </a:ext>
            </a:extLst>
          </p:cNvPr>
          <p:cNvPicPr>
            <a:picLocks noGrp="1" noChangeAspect="1"/>
          </p:cNvPicPr>
          <p:nvPr>
            <p:ph sz="quarter" idx="10"/>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a14:imgEffect>
                  </a14:imgLayer>
                </a14:imgProps>
              </a:ext>
              <a:ext uri="{28A0092B-C50C-407E-A947-70E740481C1C}">
                <a14:useLocalDpi xmlns:a14="http://schemas.microsoft.com/office/drawing/2010/main" val="0"/>
              </a:ext>
            </a:extLst>
          </a:blip>
          <a:srcRect r="23184"/>
          <a:stretch/>
        </p:blipFill>
        <p:spPr>
          <a:xfrm>
            <a:off x="6096000" y="1431010"/>
            <a:ext cx="4467016" cy="28240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A2991751-86B0-4262-93B2-3BEFD3CB2095}"/>
              </a:ext>
            </a:extLst>
          </p:cNvPr>
          <p:cNvSpPr txBox="1"/>
          <p:nvPr/>
        </p:nvSpPr>
        <p:spPr>
          <a:xfrm>
            <a:off x="5539925" y="4413238"/>
            <a:ext cx="5579165" cy="1077218"/>
          </a:xfrm>
          <a:prstGeom prst="rect">
            <a:avLst/>
          </a:prstGeom>
          <a:noFill/>
        </p:spPr>
        <p:txBody>
          <a:bodyPr wrap="square" rtlCol="0">
            <a:spAutoFit/>
          </a:bodyPr>
          <a:lstStyle/>
          <a:p>
            <a:r>
              <a:rPr lang="en-GB" sz="1600" dirty="0"/>
              <a:t>The player finds the “God”, referred to as the Creator in a ship under Pluto's crust. This ship is soon realised to be 450,000 years old, the same as the robots on </a:t>
            </a:r>
            <a:r>
              <a:rPr lang="en-GB" sz="1600"/>
              <a:t>Venus and strange Human bones. </a:t>
            </a:r>
            <a:r>
              <a:rPr lang="en-GB" sz="1600" dirty="0"/>
              <a:t>The story finally starts to add up.</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IN" sz="1400" dirty="0">
                <a:latin typeface="Segoe UI Light" panose="020B0502040204020203" pitchFamily="34" charset="0"/>
                <a:cs typeface="Segoe UI Light" panose="020B0502040204020203" pitchFamily="34" charset="0"/>
              </a:rPr>
              <a:t>SELECT THE ARROW WHEN IN SLIDE SHOW MODE</a:t>
            </a:r>
            <a:endParaRPr lang="en-US" sz="14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45</TotalTime>
  <Words>724</Words>
  <Application>Microsoft Office PowerPoint</Application>
  <PresentationFormat>Widescreen</PresentationFormat>
  <Paragraphs>59</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Molten Planet Productions</vt:lpstr>
      <vt:lpstr>What is This Company?</vt:lpstr>
      <vt:lpstr>What products and Services are Currently Planned</vt:lpstr>
      <vt:lpstr>What is Status Online?</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Molten Planet Productions</dc:title>
  <dc:creator>Lewis Hawkins</dc:creator>
  <cp:keywords/>
  <cp:lastModifiedBy>Lewis Hawkins</cp:lastModifiedBy>
  <cp:revision>6</cp:revision>
  <dcterms:created xsi:type="dcterms:W3CDTF">2019-02-07T13:26:48Z</dcterms:created>
  <dcterms:modified xsi:type="dcterms:W3CDTF">2019-02-07T14:12:05Z</dcterms:modified>
  <cp:version/>
</cp:coreProperties>
</file>