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98" d="100"/>
          <a:sy n="98" d="100"/>
        </p:scale>
        <p:origin x="90"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3DA5F4E-FA42-442E-8505-3C5882CD17FC}" type="datetimeFigureOut">
              <a:rPr lang="en-GB" smtClean="0"/>
              <a:t>28/07/2022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64501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A5F4E-FA42-442E-8505-3C5882CD17FC}" type="datetimeFigureOut">
              <a:rPr lang="en-GB" smtClean="0"/>
              <a:t>28/07/2022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74990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A5F4E-FA42-442E-8505-3C5882CD17FC}" type="datetimeFigureOut">
              <a:rPr lang="en-GB" smtClean="0"/>
              <a:t>28/07/2022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8019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DA5F4E-FA42-442E-8505-3C5882CD17FC}" type="datetimeFigureOut">
              <a:rPr lang="en-GB" smtClean="0"/>
              <a:t>28/07/2022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48409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A5F4E-FA42-442E-8505-3C5882CD17FC}" type="datetimeFigureOut">
              <a:rPr lang="en-GB" smtClean="0"/>
              <a:t>28/07/2022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109024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DA5F4E-FA42-442E-8505-3C5882CD17FC}" type="datetimeFigureOut">
              <a:rPr lang="en-GB" smtClean="0"/>
              <a:t>28/07/2022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8205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DA5F4E-FA42-442E-8505-3C5882CD17FC}" type="datetimeFigureOut">
              <a:rPr lang="en-GB" smtClean="0"/>
              <a:t>28/07/2022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17277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DA5F4E-FA42-442E-8505-3C5882CD17FC}" type="datetimeFigureOut">
              <a:rPr lang="en-GB" smtClean="0"/>
              <a:t>28/07/2022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130846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A5F4E-FA42-442E-8505-3C5882CD17FC}" type="datetimeFigureOut">
              <a:rPr lang="en-GB" smtClean="0"/>
              <a:t>28/07/2022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78593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3DA5F4E-FA42-442E-8505-3C5882CD17FC}" type="datetimeFigureOut">
              <a:rPr lang="en-GB" smtClean="0"/>
              <a:t>28/07/2022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5BB2763-ADA0-487E-930F-654C5E21B1AC}" type="slidenum">
              <a:rPr lang="en-GB" smtClean="0"/>
              <a:t>‹#›</a:t>
            </a:fld>
            <a:endParaRPr lang="en-GB"/>
          </a:p>
        </p:txBody>
      </p:sp>
    </p:spTree>
    <p:extLst>
      <p:ext uri="{BB962C8B-B14F-4D97-AF65-F5344CB8AC3E}">
        <p14:creationId xmlns:p14="http://schemas.microsoft.com/office/powerpoint/2010/main" val="80976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D3DA5F4E-FA42-442E-8505-3C5882CD17FC}" type="datetimeFigureOut">
              <a:rPr lang="en-GB" smtClean="0"/>
              <a:t>28/07/2022</a:t>
            </a:fld>
            <a:endParaRPr lang="en-GB"/>
          </a:p>
        </p:txBody>
      </p:sp>
      <p:sp>
        <p:nvSpPr>
          <p:cNvPr id="10" name="Footer Placeholder 9"/>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B5BB2763-ADA0-487E-930F-654C5E21B1AC}" type="slidenum">
              <a:rPr lang="en-GB" smtClean="0"/>
              <a:t>‹#›</a:t>
            </a:fld>
            <a:endParaRPr lang="en-GB"/>
          </a:p>
        </p:txBody>
      </p:sp>
    </p:spTree>
    <p:extLst>
      <p:ext uri="{BB962C8B-B14F-4D97-AF65-F5344CB8AC3E}">
        <p14:creationId xmlns:p14="http://schemas.microsoft.com/office/powerpoint/2010/main" val="39814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3DA5F4E-FA42-442E-8505-3C5882CD17FC}" type="datetimeFigureOut">
              <a:rPr lang="en-GB" smtClean="0"/>
              <a:t>28/07/2022</a:t>
            </a:fld>
            <a:endParaRPr lang="en-GB"/>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GB"/>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B5BB2763-ADA0-487E-930F-654C5E21B1AC}" type="slidenum">
              <a:rPr lang="en-GB" smtClean="0"/>
              <a:t>‹#›</a:t>
            </a:fld>
            <a:endParaRPr lang="en-GB"/>
          </a:p>
        </p:txBody>
      </p:sp>
    </p:spTree>
    <p:extLst>
      <p:ext uri="{BB962C8B-B14F-4D97-AF65-F5344CB8AC3E}">
        <p14:creationId xmlns:p14="http://schemas.microsoft.com/office/powerpoint/2010/main" val="42778565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5246-9763-E854-4606-EF4FD814A75F}"/>
              </a:ext>
            </a:extLst>
          </p:cNvPr>
          <p:cNvSpPr>
            <a:spLocks noGrp="1"/>
          </p:cNvSpPr>
          <p:nvPr>
            <p:ph type="ctrTitle"/>
          </p:nvPr>
        </p:nvSpPr>
        <p:spPr/>
        <p:txBody>
          <a:bodyPr/>
          <a:lstStyle/>
          <a:p>
            <a:r>
              <a:rPr lang="en-GB" dirty="0" err="1"/>
              <a:t>Footbal</a:t>
            </a:r>
            <a:r>
              <a:rPr lang="en-GB" dirty="0"/>
              <a:t> Squad Builder</a:t>
            </a:r>
            <a:br>
              <a:rPr lang="en-GB" dirty="0"/>
            </a:br>
            <a:r>
              <a:rPr lang="en-GB" dirty="0"/>
              <a:t>Hobby Project</a:t>
            </a:r>
          </a:p>
        </p:txBody>
      </p:sp>
      <p:sp>
        <p:nvSpPr>
          <p:cNvPr id="3" name="Subtitle 2">
            <a:extLst>
              <a:ext uri="{FF2B5EF4-FFF2-40B4-BE49-F238E27FC236}">
                <a16:creationId xmlns:a16="http://schemas.microsoft.com/office/drawing/2014/main" id="{69317DB8-04D2-E8B8-F8CD-89DBE4933615}"/>
              </a:ext>
            </a:extLst>
          </p:cNvPr>
          <p:cNvSpPr>
            <a:spLocks noGrp="1"/>
          </p:cNvSpPr>
          <p:nvPr>
            <p:ph type="subTitle" idx="1"/>
          </p:nvPr>
        </p:nvSpPr>
        <p:spPr/>
        <p:txBody>
          <a:bodyPr/>
          <a:lstStyle/>
          <a:p>
            <a:r>
              <a:rPr lang="en-GB" dirty="0"/>
              <a:t>By Lewis Pearson</a:t>
            </a:r>
          </a:p>
          <a:p>
            <a:r>
              <a:rPr lang="en-GB" dirty="0"/>
              <a:t>29/07/2022</a:t>
            </a:r>
          </a:p>
        </p:txBody>
      </p:sp>
    </p:spTree>
    <p:extLst>
      <p:ext uri="{BB962C8B-B14F-4D97-AF65-F5344CB8AC3E}">
        <p14:creationId xmlns:p14="http://schemas.microsoft.com/office/powerpoint/2010/main" val="93919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CDB9-2652-CE30-C650-9F149D6CBC4B}"/>
              </a:ext>
            </a:extLst>
          </p:cNvPr>
          <p:cNvSpPr>
            <a:spLocks noGrp="1"/>
          </p:cNvSpPr>
          <p:nvPr>
            <p:ph type="title"/>
          </p:nvPr>
        </p:nvSpPr>
        <p:spPr/>
        <p:txBody>
          <a:bodyPr/>
          <a:lstStyle/>
          <a:p>
            <a:r>
              <a:rPr lang="en-GB" dirty="0"/>
              <a:t>Demonstration</a:t>
            </a:r>
          </a:p>
        </p:txBody>
      </p:sp>
      <p:sp>
        <p:nvSpPr>
          <p:cNvPr id="3" name="Content Placeholder 2">
            <a:extLst>
              <a:ext uri="{FF2B5EF4-FFF2-40B4-BE49-F238E27FC236}">
                <a16:creationId xmlns:a16="http://schemas.microsoft.com/office/drawing/2014/main" id="{338A14F6-F6DE-2DEB-8BC4-4C3D2626F2ED}"/>
              </a:ext>
            </a:extLst>
          </p:cNvPr>
          <p:cNvSpPr>
            <a:spLocks noGrp="1"/>
          </p:cNvSpPr>
          <p:nvPr>
            <p:ph idx="1"/>
          </p:nvPr>
        </p:nvSpPr>
        <p:spPr/>
        <p:txBody>
          <a:bodyPr/>
          <a:lstStyle/>
          <a:p>
            <a:r>
              <a:rPr lang="en-GB" dirty="0"/>
              <a:t>User story screenshot and corresponding frontend screenshot</a:t>
            </a:r>
          </a:p>
        </p:txBody>
      </p:sp>
      <p:pic>
        <p:nvPicPr>
          <p:cNvPr id="7" name="Picture 6">
            <a:extLst>
              <a:ext uri="{FF2B5EF4-FFF2-40B4-BE49-F238E27FC236}">
                <a16:creationId xmlns:a16="http://schemas.microsoft.com/office/drawing/2014/main" id="{92C408FC-183B-002A-1F44-D28B88DB9CC7}"/>
              </a:ext>
            </a:extLst>
          </p:cNvPr>
          <p:cNvPicPr>
            <a:picLocks noChangeAspect="1"/>
          </p:cNvPicPr>
          <p:nvPr/>
        </p:nvPicPr>
        <p:blipFill>
          <a:blip r:embed="rId2"/>
          <a:stretch>
            <a:fillRect/>
          </a:stretch>
        </p:blipFill>
        <p:spPr>
          <a:xfrm>
            <a:off x="569169" y="3081973"/>
            <a:ext cx="3057525" cy="1771650"/>
          </a:xfrm>
          <a:prstGeom prst="rect">
            <a:avLst/>
          </a:prstGeom>
        </p:spPr>
      </p:pic>
    </p:spTree>
    <p:extLst>
      <p:ext uri="{BB962C8B-B14F-4D97-AF65-F5344CB8AC3E}">
        <p14:creationId xmlns:p14="http://schemas.microsoft.com/office/powerpoint/2010/main" val="120729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CF5-9E07-E511-869D-AD5C018D9FBB}"/>
              </a:ext>
            </a:extLst>
          </p:cNvPr>
          <p:cNvSpPr>
            <a:spLocks noGrp="1"/>
          </p:cNvSpPr>
          <p:nvPr>
            <p:ph type="title"/>
          </p:nvPr>
        </p:nvSpPr>
        <p:spPr/>
        <p:txBody>
          <a:bodyPr/>
          <a:lstStyle/>
          <a:p>
            <a:r>
              <a:rPr lang="en-GB" dirty="0"/>
              <a:t>Sprint Review</a:t>
            </a:r>
          </a:p>
        </p:txBody>
      </p:sp>
      <p:sp>
        <p:nvSpPr>
          <p:cNvPr id="3" name="Content Placeholder 2">
            <a:extLst>
              <a:ext uri="{FF2B5EF4-FFF2-40B4-BE49-F238E27FC236}">
                <a16:creationId xmlns:a16="http://schemas.microsoft.com/office/drawing/2014/main" id="{86FF2A85-62C8-DA9A-F935-5D6515B19915}"/>
              </a:ext>
            </a:extLst>
          </p:cNvPr>
          <p:cNvSpPr>
            <a:spLocks noGrp="1"/>
          </p:cNvSpPr>
          <p:nvPr>
            <p:ph idx="1"/>
          </p:nvPr>
        </p:nvSpPr>
        <p:spPr/>
        <p:txBody>
          <a:bodyPr/>
          <a:lstStyle/>
          <a:p>
            <a:pPr marL="0" indent="0">
              <a:buNone/>
            </a:pPr>
            <a:r>
              <a:rPr lang="en-GB" dirty="0"/>
              <a:t>Sprint review as of the time this presentation was given:</a:t>
            </a:r>
          </a:p>
          <a:p>
            <a:pPr marL="0" indent="0">
              <a:buNone/>
            </a:pPr>
            <a:endParaRPr lang="en-GB" dirty="0"/>
          </a:p>
          <a:p>
            <a:pPr marL="0" indent="0">
              <a:buNone/>
            </a:pPr>
            <a:r>
              <a:rPr lang="en-GB" dirty="0"/>
              <a:t>Completed work: </a:t>
            </a:r>
          </a:p>
          <a:p>
            <a:pPr marL="0" indent="0">
              <a:buNone/>
            </a:pPr>
            <a:r>
              <a:rPr lang="en-GB" dirty="0"/>
              <a:t>	- Minimum Viable Product achieved to a good standard. Completed Risk 	Assessment, ERD, </a:t>
            </a:r>
            <a:r>
              <a:rPr lang="en-GB" dirty="0" err="1"/>
              <a:t>MoSCoW</a:t>
            </a:r>
            <a:r>
              <a:rPr lang="en-GB" dirty="0"/>
              <a:t>, </a:t>
            </a:r>
          </a:p>
          <a:p>
            <a:pPr marL="0" indent="0">
              <a:buNone/>
            </a:pPr>
            <a:r>
              <a:rPr lang="en-GB" dirty="0"/>
              <a:t>	- Test coverage of 97% in the backend</a:t>
            </a:r>
          </a:p>
          <a:p>
            <a:pPr marL="0" indent="0">
              <a:buNone/>
            </a:pPr>
            <a:r>
              <a:rPr lang="en-GB" dirty="0"/>
              <a:t>	- Most tasks completed on project management board.</a:t>
            </a:r>
          </a:p>
          <a:p>
            <a:pPr marL="0" indent="0">
              <a:buNone/>
            </a:pPr>
            <a:endParaRPr lang="en-GB" dirty="0"/>
          </a:p>
        </p:txBody>
      </p:sp>
    </p:spTree>
    <p:extLst>
      <p:ext uri="{BB962C8B-B14F-4D97-AF65-F5344CB8AC3E}">
        <p14:creationId xmlns:p14="http://schemas.microsoft.com/office/powerpoint/2010/main" val="267377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E95F-A91B-52F9-B537-343E9CE99830}"/>
              </a:ext>
            </a:extLst>
          </p:cNvPr>
          <p:cNvSpPr>
            <a:spLocks noGrp="1"/>
          </p:cNvSpPr>
          <p:nvPr>
            <p:ph type="title"/>
          </p:nvPr>
        </p:nvSpPr>
        <p:spPr/>
        <p:txBody>
          <a:bodyPr/>
          <a:lstStyle/>
          <a:p>
            <a:r>
              <a:rPr lang="en-GB" dirty="0"/>
              <a:t>Sprint Review</a:t>
            </a:r>
          </a:p>
        </p:txBody>
      </p:sp>
      <p:sp>
        <p:nvSpPr>
          <p:cNvPr id="3" name="Content Placeholder 2">
            <a:extLst>
              <a:ext uri="{FF2B5EF4-FFF2-40B4-BE49-F238E27FC236}">
                <a16:creationId xmlns:a16="http://schemas.microsoft.com/office/drawing/2014/main" id="{2546AF65-8B1F-D015-D509-312E5B703430}"/>
              </a:ext>
            </a:extLst>
          </p:cNvPr>
          <p:cNvSpPr>
            <a:spLocks noGrp="1"/>
          </p:cNvSpPr>
          <p:nvPr>
            <p:ph idx="1"/>
          </p:nvPr>
        </p:nvSpPr>
        <p:spPr/>
        <p:txBody>
          <a:bodyPr/>
          <a:lstStyle/>
          <a:p>
            <a:r>
              <a:rPr lang="en-GB" dirty="0"/>
              <a:t>Things left behind:</a:t>
            </a:r>
          </a:p>
          <a:p>
            <a:pPr marL="4572" lvl="1" indent="0">
              <a:buNone/>
            </a:pPr>
            <a:r>
              <a:rPr lang="en-GB" dirty="0"/>
              <a:t>	- Adding additional entities</a:t>
            </a:r>
          </a:p>
          <a:p>
            <a:pPr marL="4572" lvl="1" indent="0">
              <a:buNone/>
            </a:pPr>
            <a:r>
              <a:rPr lang="en-GB" dirty="0"/>
              <a:t>	- Search function</a:t>
            </a:r>
          </a:p>
          <a:p>
            <a:pPr marL="4572" lvl="1" indent="0">
              <a:buNone/>
            </a:pPr>
            <a:r>
              <a:rPr lang="en-GB" dirty="0"/>
              <a:t>	- Better frontend design</a:t>
            </a:r>
          </a:p>
          <a:p>
            <a:pPr marL="4572" lvl="1" indent="0">
              <a:buNone/>
            </a:pPr>
            <a:r>
              <a:rPr lang="en-GB" dirty="0"/>
              <a:t>	- </a:t>
            </a:r>
            <a:r>
              <a:rPr lang="en-GB" dirty="0" err="1"/>
              <a:t>Sonarqube</a:t>
            </a:r>
            <a:endParaRPr lang="en-GB" dirty="0"/>
          </a:p>
          <a:p>
            <a:pPr marL="4572" lvl="1" indent="0">
              <a:buNone/>
            </a:pPr>
            <a:endParaRPr lang="en-GB" dirty="0"/>
          </a:p>
          <a:p>
            <a:pPr marL="4572" lvl="1" indent="0">
              <a:buNone/>
            </a:pPr>
            <a:endParaRPr lang="en-GB" dirty="0"/>
          </a:p>
        </p:txBody>
      </p:sp>
    </p:spTree>
    <p:extLst>
      <p:ext uri="{BB962C8B-B14F-4D97-AF65-F5344CB8AC3E}">
        <p14:creationId xmlns:p14="http://schemas.microsoft.com/office/powerpoint/2010/main" val="406575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8DE3-BCC8-18C3-4B74-C17C1F51037B}"/>
              </a:ext>
            </a:extLst>
          </p:cNvPr>
          <p:cNvSpPr>
            <a:spLocks noGrp="1"/>
          </p:cNvSpPr>
          <p:nvPr>
            <p:ph type="title"/>
          </p:nvPr>
        </p:nvSpPr>
        <p:spPr/>
        <p:txBody>
          <a:bodyPr/>
          <a:lstStyle/>
          <a:p>
            <a:r>
              <a:rPr lang="en-GB" dirty="0"/>
              <a:t>Sprint Retrospective</a:t>
            </a:r>
          </a:p>
        </p:txBody>
      </p:sp>
      <p:sp>
        <p:nvSpPr>
          <p:cNvPr id="3" name="Content Placeholder 2">
            <a:extLst>
              <a:ext uri="{FF2B5EF4-FFF2-40B4-BE49-F238E27FC236}">
                <a16:creationId xmlns:a16="http://schemas.microsoft.com/office/drawing/2014/main" id="{E35000AD-AAA0-81CE-0D0E-D0DF74B94080}"/>
              </a:ext>
            </a:extLst>
          </p:cNvPr>
          <p:cNvSpPr>
            <a:spLocks noGrp="1"/>
          </p:cNvSpPr>
          <p:nvPr>
            <p:ph idx="1"/>
          </p:nvPr>
        </p:nvSpPr>
        <p:spPr/>
        <p:txBody>
          <a:bodyPr/>
          <a:lstStyle/>
          <a:p>
            <a:r>
              <a:rPr lang="en-GB" dirty="0"/>
              <a:t>What could have been done better?</a:t>
            </a:r>
          </a:p>
          <a:p>
            <a:pPr lvl="1"/>
            <a:r>
              <a:rPr lang="en-GB" dirty="0"/>
              <a:t>- The minimum viable product could have been completed earlier, allowing more time to refine the project and add additional features. However due to time constraints and disruption this would not have been easy.</a:t>
            </a:r>
          </a:p>
          <a:p>
            <a:pPr lvl="1"/>
            <a:r>
              <a:rPr lang="en-GB" dirty="0"/>
              <a:t>- Better use of version control. Whilst the project did not have many features, perhaps more feature branches could have been utilised.</a:t>
            </a:r>
          </a:p>
          <a:p>
            <a:pPr marL="4572" lvl="1" indent="0">
              <a:buNone/>
            </a:pPr>
            <a:r>
              <a:rPr lang="en-GB" dirty="0"/>
              <a:t>What went well?</a:t>
            </a:r>
          </a:p>
          <a:p>
            <a:pPr lvl="1">
              <a:buFontTx/>
              <a:buChar char="-"/>
            </a:pPr>
            <a:r>
              <a:rPr lang="en-GB" dirty="0"/>
              <a:t>MVP completed to a good understand and efficiently.</a:t>
            </a:r>
          </a:p>
          <a:p>
            <a:pPr lvl="1">
              <a:buFontTx/>
              <a:buChar char="-"/>
            </a:pPr>
            <a:r>
              <a:rPr lang="en-GB" dirty="0"/>
              <a:t>Good experience and knowledge gained in the use of frontend technologies and linking to the backend.</a:t>
            </a:r>
          </a:p>
        </p:txBody>
      </p:sp>
    </p:spTree>
    <p:extLst>
      <p:ext uri="{BB962C8B-B14F-4D97-AF65-F5344CB8AC3E}">
        <p14:creationId xmlns:p14="http://schemas.microsoft.com/office/powerpoint/2010/main" val="165545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7D79-45D4-91C7-91DA-DFC64A57782C}"/>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5F1CD6E6-1997-CE86-8EE3-9BD23CC51E76}"/>
              </a:ext>
            </a:extLst>
          </p:cNvPr>
          <p:cNvSpPr>
            <a:spLocks noGrp="1"/>
          </p:cNvSpPr>
          <p:nvPr>
            <p:ph idx="1"/>
          </p:nvPr>
        </p:nvSpPr>
        <p:spPr/>
        <p:txBody>
          <a:bodyPr/>
          <a:lstStyle/>
          <a:p>
            <a:r>
              <a:rPr lang="en-GB" dirty="0"/>
              <a:t>A successful project as the MVP was achieved and scope adhered to.</a:t>
            </a:r>
          </a:p>
          <a:p>
            <a:endParaRPr lang="en-GB" dirty="0"/>
          </a:p>
          <a:p>
            <a:r>
              <a:rPr lang="en-GB" dirty="0"/>
              <a:t>Lots learned regarding frontend and connecting to the backend. More experience in project planning and project management is very useful. Gaining familiarity with using the tools and technologies independently.</a:t>
            </a:r>
          </a:p>
          <a:p>
            <a:endParaRPr lang="en-GB" dirty="0"/>
          </a:p>
          <a:p>
            <a:endParaRPr lang="en-GB" dirty="0"/>
          </a:p>
        </p:txBody>
      </p:sp>
    </p:spTree>
    <p:extLst>
      <p:ext uri="{BB962C8B-B14F-4D97-AF65-F5344CB8AC3E}">
        <p14:creationId xmlns:p14="http://schemas.microsoft.com/office/powerpoint/2010/main" val="36439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07E7-466D-F35A-A4C0-AA05D5797D38}"/>
              </a:ext>
            </a:extLst>
          </p:cNvPr>
          <p:cNvSpPr>
            <a:spLocks noGrp="1"/>
          </p:cNvSpPr>
          <p:nvPr>
            <p:ph type="title"/>
          </p:nvPr>
        </p:nvSpPr>
        <p:spPr/>
        <p:txBody>
          <a:bodyPr/>
          <a:lstStyle/>
          <a:p>
            <a:r>
              <a:rPr lang="en-GB" dirty="0"/>
              <a:t>Future Steps</a:t>
            </a:r>
          </a:p>
        </p:txBody>
      </p:sp>
      <p:sp>
        <p:nvSpPr>
          <p:cNvPr id="3" name="Content Placeholder 2">
            <a:extLst>
              <a:ext uri="{FF2B5EF4-FFF2-40B4-BE49-F238E27FC236}">
                <a16:creationId xmlns:a16="http://schemas.microsoft.com/office/drawing/2014/main" id="{A254D8FA-306D-4944-9F7A-F17D0DD0EDE8}"/>
              </a:ext>
            </a:extLst>
          </p:cNvPr>
          <p:cNvSpPr>
            <a:spLocks noGrp="1"/>
          </p:cNvSpPr>
          <p:nvPr>
            <p:ph idx="1"/>
          </p:nvPr>
        </p:nvSpPr>
        <p:spPr/>
        <p:txBody>
          <a:bodyPr/>
          <a:lstStyle/>
          <a:p>
            <a:r>
              <a:rPr lang="en-GB" dirty="0"/>
              <a:t>To finish off this project, all that needs to be done is finalising documentation, checking the project, and finishing the build, and merging into the main branch.</a:t>
            </a:r>
          </a:p>
          <a:p>
            <a:endParaRPr lang="en-GB" dirty="0"/>
          </a:p>
          <a:p>
            <a:r>
              <a:rPr lang="en-GB" dirty="0"/>
              <a:t>However, this is a project I could see myself adding onto in the future. I have some ideas that would improve the design and usability in the frontend whilst I would also like to add additional tables to store entire squads of players that could then be accessed. This would be a good challenge to make use of my skills as I get better with these technologies..</a:t>
            </a:r>
          </a:p>
        </p:txBody>
      </p:sp>
    </p:spTree>
    <p:extLst>
      <p:ext uri="{BB962C8B-B14F-4D97-AF65-F5344CB8AC3E}">
        <p14:creationId xmlns:p14="http://schemas.microsoft.com/office/powerpoint/2010/main" val="288375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E986-F8D9-0776-C4A7-0EECD1E9097E}"/>
              </a:ext>
            </a:extLst>
          </p:cNvPr>
          <p:cNvSpPr>
            <a:spLocks noGrp="1"/>
          </p:cNvSpPr>
          <p:nvPr>
            <p:ph type="title"/>
          </p:nvPr>
        </p:nvSpPr>
        <p:spPr/>
        <p:txBody>
          <a:bodyPr/>
          <a:lstStyle/>
          <a:p>
            <a:r>
              <a:rPr lang="en-GB" dirty="0"/>
              <a:t>Any Questions?</a:t>
            </a:r>
          </a:p>
        </p:txBody>
      </p:sp>
      <p:sp>
        <p:nvSpPr>
          <p:cNvPr id="3" name="Content Placeholder 2">
            <a:extLst>
              <a:ext uri="{FF2B5EF4-FFF2-40B4-BE49-F238E27FC236}">
                <a16:creationId xmlns:a16="http://schemas.microsoft.com/office/drawing/2014/main" id="{66186E6C-F299-D686-438B-E0D10E0F71A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278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5555-01D0-67A8-4C8F-61987ED79DFE}"/>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5B2D13C3-FECE-4CE6-DD0E-261A36255F84}"/>
              </a:ext>
            </a:extLst>
          </p:cNvPr>
          <p:cNvSpPr>
            <a:spLocks noGrp="1"/>
          </p:cNvSpPr>
          <p:nvPr>
            <p:ph idx="1"/>
          </p:nvPr>
        </p:nvSpPr>
        <p:spPr/>
        <p:txBody>
          <a:bodyPr/>
          <a:lstStyle/>
          <a:p>
            <a:r>
              <a:rPr lang="en-GB" dirty="0"/>
              <a:t>Lewis Pearson, Mechanical Engineering graduate</a:t>
            </a:r>
          </a:p>
          <a:p>
            <a:r>
              <a:rPr lang="en-GB" dirty="0"/>
              <a:t>and Tech Specialist at QA Ltd.</a:t>
            </a:r>
          </a:p>
        </p:txBody>
      </p:sp>
    </p:spTree>
    <p:extLst>
      <p:ext uri="{BB962C8B-B14F-4D97-AF65-F5344CB8AC3E}">
        <p14:creationId xmlns:p14="http://schemas.microsoft.com/office/powerpoint/2010/main" val="282122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679A-B3DA-B26F-12BF-A72D510126E9}"/>
              </a:ext>
            </a:extLst>
          </p:cNvPr>
          <p:cNvSpPr>
            <a:spLocks noGrp="1"/>
          </p:cNvSpPr>
          <p:nvPr>
            <p:ph type="title"/>
          </p:nvPr>
        </p:nvSpPr>
        <p:spPr/>
        <p:txBody>
          <a:bodyPr/>
          <a:lstStyle/>
          <a:p>
            <a:r>
              <a:rPr lang="en-GB" dirty="0"/>
              <a:t>Project Approach</a:t>
            </a:r>
          </a:p>
        </p:txBody>
      </p:sp>
      <p:sp>
        <p:nvSpPr>
          <p:cNvPr id="3" name="Content Placeholder 2">
            <a:extLst>
              <a:ext uri="{FF2B5EF4-FFF2-40B4-BE49-F238E27FC236}">
                <a16:creationId xmlns:a16="http://schemas.microsoft.com/office/drawing/2014/main" id="{9438C294-43E0-4E43-8A41-C8E50DA0775C}"/>
              </a:ext>
            </a:extLst>
          </p:cNvPr>
          <p:cNvSpPr>
            <a:spLocks noGrp="1"/>
          </p:cNvSpPr>
          <p:nvPr>
            <p:ph idx="1"/>
          </p:nvPr>
        </p:nvSpPr>
        <p:spPr/>
        <p:txBody>
          <a:bodyPr/>
          <a:lstStyle/>
          <a:p>
            <a:r>
              <a:rPr lang="en-GB" dirty="0"/>
              <a:t>Another good opportunity to learn and gain experience with new technologies in a project development environment. Specifically front-end and Spring.</a:t>
            </a:r>
          </a:p>
          <a:p>
            <a:endParaRPr lang="en-GB" dirty="0"/>
          </a:p>
          <a:p>
            <a:r>
              <a:rPr lang="en-GB" dirty="0"/>
              <a:t>This project build upon the last one as it demonstrates a simplified backend, and adds an accessible frontend</a:t>
            </a:r>
          </a:p>
          <a:p>
            <a:endParaRPr lang="en-GB" dirty="0"/>
          </a:p>
          <a:p>
            <a:r>
              <a:rPr lang="en-GB" dirty="0"/>
              <a:t>Thorough planning and use of project management tools to ensure smooth development. Understanding project requirements is important.</a:t>
            </a:r>
          </a:p>
        </p:txBody>
      </p:sp>
    </p:spTree>
    <p:extLst>
      <p:ext uri="{BB962C8B-B14F-4D97-AF65-F5344CB8AC3E}">
        <p14:creationId xmlns:p14="http://schemas.microsoft.com/office/powerpoint/2010/main" val="13043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57B6-7156-1EBA-D182-2B52CE426F4E}"/>
              </a:ext>
            </a:extLst>
          </p:cNvPr>
          <p:cNvSpPr>
            <a:spLocks noGrp="1"/>
          </p:cNvSpPr>
          <p:nvPr>
            <p:ph type="title"/>
          </p:nvPr>
        </p:nvSpPr>
        <p:spPr/>
        <p:txBody>
          <a:bodyPr/>
          <a:lstStyle/>
          <a:p>
            <a:r>
              <a:rPr lang="en-GB" dirty="0"/>
              <a:t>What was used in this project?</a:t>
            </a:r>
          </a:p>
        </p:txBody>
      </p:sp>
      <p:sp>
        <p:nvSpPr>
          <p:cNvPr id="3" name="Content Placeholder 2">
            <a:extLst>
              <a:ext uri="{FF2B5EF4-FFF2-40B4-BE49-F238E27FC236}">
                <a16:creationId xmlns:a16="http://schemas.microsoft.com/office/drawing/2014/main" id="{9093132F-F0CC-41CD-55F8-C0180D936108}"/>
              </a:ext>
            </a:extLst>
          </p:cNvPr>
          <p:cNvSpPr>
            <a:spLocks noGrp="1"/>
          </p:cNvSpPr>
          <p:nvPr>
            <p:ph idx="1"/>
          </p:nvPr>
        </p:nvSpPr>
        <p:spPr/>
        <p:txBody>
          <a:bodyPr/>
          <a:lstStyle/>
          <a:p>
            <a:r>
              <a:rPr lang="en-GB" dirty="0"/>
              <a:t>Git for version control</a:t>
            </a:r>
          </a:p>
          <a:p>
            <a:r>
              <a:rPr lang="en-GB" dirty="0"/>
              <a:t>GitHub for storing source code</a:t>
            </a:r>
          </a:p>
          <a:p>
            <a:r>
              <a:rPr lang="en-GB" dirty="0"/>
              <a:t>Jira for managing the project through a Scrum Board with User Stories and Tasks</a:t>
            </a:r>
          </a:p>
          <a:p>
            <a:r>
              <a:rPr lang="en-GB" dirty="0"/>
              <a:t>Java backend, with a Spring application, and Maven for dependency management and building</a:t>
            </a:r>
          </a:p>
          <a:p>
            <a:r>
              <a:rPr lang="en-GB" dirty="0"/>
              <a:t>MySQL database</a:t>
            </a:r>
          </a:p>
          <a:p>
            <a:r>
              <a:rPr lang="en-GB" dirty="0"/>
              <a:t>Junit for testing</a:t>
            </a:r>
          </a:p>
          <a:p>
            <a:r>
              <a:rPr lang="en-GB" dirty="0"/>
              <a:t>HTML, CSS, and JavaScript for the frontend</a:t>
            </a:r>
          </a:p>
          <a:p>
            <a:endParaRPr lang="en-GB" dirty="0"/>
          </a:p>
          <a:p>
            <a:endParaRPr lang="en-GB" dirty="0"/>
          </a:p>
        </p:txBody>
      </p:sp>
    </p:spTree>
    <p:extLst>
      <p:ext uri="{BB962C8B-B14F-4D97-AF65-F5344CB8AC3E}">
        <p14:creationId xmlns:p14="http://schemas.microsoft.com/office/powerpoint/2010/main" val="332901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67A9-5EB3-069E-C323-F1764A85F4C2}"/>
              </a:ext>
            </a:extLst>
          </p:cNvPr>
          <p:cNvSpPr>
            <a:spLocks noGrp="1"/>
          </p:cNvSpPr>
          <p:nvPr>
            <p:ph type="title"/>
          </p:nvPr>
        </p:nvSpPr>
        <p:spPr/>
        <p:txBody>
          <a:bodyPr/>
          <a:lstStyle/>
          <a:p>
            <a:r>
              <a:rPr lang="en-GB" dirty="0"/>
              <a:t>How was version control used?</a:t>
            </a:r>
          </a:p>
        </p:txBody>
      </p:sp>
      <p:sp>
        <p:nvSpPr>
          <p:cNvPr id="3" name="Content Placeholder 2">
            <a:extLst>
              <a:ext uri="{FF2B5EF4-FFF2-40B4-BE49-F238E27FC236}">
                <a16:creationId xmlns:a16="http://schemas.microsoft.com/office/drawing/2014/main" id="{3B1F194E-3DFD-286A-D474-5185CB34D18F}"/>
              </a:ext>
            </a:extLst>
          </p:cNvPr>
          <p:cNvSpPr>
            <a:spLocks noGrp="1"/>
          </p:cNvSpPr>
          <p:nvPr>
            <p:ph idx="1"/>
          </p:nvPr>
        </p:nvSpPr>
        <p:spPr/>
        <p:txBody>
          <a:bodyPr/>
          <a:lstStyle/>
          <a:p>
            <a:r>
              <a:rPr lang="en-GB" dirty="0"/>
              <a:t>A version control system in Git was used in conjunction with the source code management website in GitHub. Additionally, Jira was used for user stories and setting out each task required in the project. </a:t>
            </a:r>
          </a:p>
          <a:p>
            <a:endParaRPr lang="en-GB" dirty="0"/>
          </a:p>
          <a:p>
            <a:r>
              <a:rPr lang="en-GB" dirty="0"/>
              <a:t>Commits were made frequently throughout the project to ensure work had been saved, and these were linked to Jira through smart commits allowing easy project tracking. </a:t>
            </a:r>
          </a:p>
          <a:p>
            <a:endParaRPr lang="en-GB" dirty="0"/>
          </a:p>
          <a:p>
            <a:r>
              <a:rPr lang="en-GB" dirty="0"/>
              <a:t>The feature-branch model was utilised to break the project into major features.</a:t>
            </a:r>
          </a:p>
        </p:txBody>
      </p:sp>
    </p:spTree>
    <p:extLst>
      <p:ext uri="{BB962C8B-B14F-4D97-AF65-F5344CB8AC3E}">
        <p14:creationId xmlns:p14="http://schemas.microsoft.com/office/powerpoint/2010/main" val="380472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425E-6973-41BD-C75A-F93E205B8FD6}"/>
              </a:ext>
            </a:extLst>
          </p:cNvPr>
          <p:cNvSpPr>
            <a:spLocks noGrp="1"/>
          </p:cNvSpPr>
          <p:nvPr>
            <p:ph type="title"/>
          </p:nvPr>
        </p:nvSpPr>
        <p:spPr/>
        <p:txBody>
          <a:bodyPr/>
          <a:lstStyle/>
          <a:p>
            <a:r>
              <a:rPr lang="en-GB" dirty="0"/>
              <a:t>Git and </a:t>
            </a:r>
            <a:r>
              <a:rPr lang="en-GB" dirty="0" err="1"/>
              <a:t>Github</a:t>
            </a:r>
            <a:endParaRPr lang="en-GB" dirty="0"/>
          </a:p>
        </p:txBody>
      </p:sp>
      <p:pic>
        <p:nvPicPr>
          <p:cNvPr id="5" name="Content Placeholder 4">
            <a:extLst>
              <a:ext uri="{FF2B5EF4-FFF2-40B4-BE49-F238E27FC236}">
                <a16:creationId xmlns:a16="http://schemas.microsoft.com/office/drawing/2014/main" id="{74EA5706-D141-C4B3-7B4F-D5402084E131}"/>
              </a:ext>
            </a:extLst>
          </p:cNvPr>
          <p:cNvPicPr>
            <a:picLocks noGrp="1" noChangeAspect="1"/>
          </p:cNvPicPr>
          <p:nvPr>
            <p:ph idx="1"/>
          </p:nvPr>
        </p:nvPicPr>
        <p:blipFill>
          <a:blip r:embed="rId2"/>
          <a:stretch>
            <a:fillRect/>
          </a:stretch>
        </p:blipFill>
        <p:spPr>
          <a:xfrm>
            <a:off x="2197708" y="2011363"/>
            <a:ext cx="7710858" cy="3767137"/>
          </a:xfrm>
        </p:spPr>
      </p:pic>
    </p:spTree>
    <p:extLst>
      <p:ext uri="{BB962C8B-B14F-4D97-AF65-F5344CB8AC3E}">
        <p14:creationId xmlns:p14="http://schemas.microsoft.com/office/powerpoint/2010/main" val="49627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481A-D435-FC59-2E8E-916D8A7FC917}"/>
              </a:ext>
            </a:extLst>
          </p:cNvPr>
          <p:cNvSpPr>
            <a:spLocks noGrp="1"/>
          </p:cNvSpPr>
          <p:nvPr>
            <p:ph type="title"/>
          </p:nvPr>
        </p:nvSpPr>
        <p:spPr/>
        <p:txBody>
          <a:bodyPr/>
          <a:lstStyle/>
          <a:p>
            <a:endParaRPr lang="en-GB"/>
          </a:p>
        </p:txBody>
      </p:sp>
      <p:sp>
        <p:nvSpPr>
          <p:cNvPr id="5" name="Content Placeholder 4">
            <a:extLst>
              <a:ext uri="{FF2B5EF4-FFF2-40B4-BE49-F238E27FC236}">
                <a16:creationId xmlns:a16="http://schemas.microsoft.com/office/drawing/2014/main" id="{7A3E3E50-A25A-0643-2561-7656463233B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3563C56B-E466-C500-ED57-4DB9A29B326E}"/>
              </a:ext>
            </a:extLst>
          </p:cNvPr>
          <p:cNvPicPr>
            <a:picLocks noChangeAspect="1"/>
          </p:cNvPicPr>
          <p:nvPr/>
        </p:nvPicPr>
        <p:blipFill>
          <a:blip r:embed="rId2"/>
          <a:stretch>
            <a:fillRect/>
          </a:stretch>
        </p:blipFill>
        <p:spPr>
          <a:xfrm>
            <a:off x="862393" y="2369715"/>
            <a:ext cx="10382250" cy="2600325"/>
          </a:xfrm>
          <a:prstGeom prst="rect">
            <a:avLst/>
          </a:prstGeom>
        </p:spPr>
      </p:pic>
    </p:spTree>
    <p:extLst>
      <p:ext uri="{BB962C8B-B14F-4D97-AF65-F5344CB8AC3E}">
        <p14:creationId xmlns:p14="http://schemas.microsoft.com/office/powerpoint/2010/main" val="152095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AED6-4B88-6A63-46D1-766037AB0517}"/>
              </a:ext>
            </a:extLst>
          </p:cNvPr>
          <p:cNvSpPr>
            <a:spLocks noGrp="1"/>
          </p:cNvSpPr>
          <p:nvPr>
            <p:ph type="title"/>
          </p:nvPr>
        </p:nvSpPr>
        <p:spPr/>
        <p:txBody>
          <a:bodyPr/>
          <a:lstStyle/>
          <a:p>
            <a:r>
              <a:rPr lang="en-GB" dirty="0"/>
              <a:t>Jira</a:t>
            </a:r>
          </a:p>
        </p:txBody>
      </p:sp>
      <p:sp>
        <p:nvSpPr>
          <p:cNvPr id="5" name="Content Placeholder 4">
            <a:extLst>
              <a:ext uri="{FF2B5EF4-FFF2-40B4-BE49-F238E27FC236}">
                <a16:creationId xmlns:a16="http://schemas.microsoft.com/office/drawing/2014/main" id="{AA44DFAB-F042-33F0-DED8-CBBD7C908B9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17D0482A-54D8-640E-B47E-0A5729BE67E2}"/>
              </a:ext>
            </a:extLst>
          </p:cNvPr>
          <p:cNvPicPr>
            <a:picLocks noChangeAspect="1"/>
          </p:cNvPicPr>
          <p:nvPr/>
        </p:nvPicPr>
        <p:blipFill>
          <a:blip r:embed="rId2"/>
          <a:stretch>
            <a:fillRect/>
          </a:stretch>
        </p:blipFill>
        <p:spPr>
          <a:xfrm>
            <a:off x="656842" y="2011680"/>
            <a:ext cx="10353675" cy="4133850"/>
          </a:xfrm>
          <a:prstGeom prst="rect">
            <a:avLst/>
          </a:prstGeom>
        </p:spPr>
      </p:pic>
    </p:spTree>
    <p:extLst>
      <p:ext uri="{BB962C8B-B14F-4D97-AF65-F5344CB8AC3E}">
        <p14:creationId xmlns:p14="http://schemas.microsoft.com/office/powerpoint/2010/main" val="218995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9BC89-D891-8EF3-C600-693A3659C17D}"/>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69007B32-B1C5-46CF-1F94-73DFFAED05D7}"/>
              </a:ext>
            </a:extLst>
          </p:cNvPr>
          <p:cNvSpPr>
            <a:spLocks noGrp="1"/>
          </p:cNvSpPr>
          <p:nvPr>
            <p:ph idx="1"/>
          </p:nvPr>
        </p:nvSpPr>
        <p:spPr/>
        <p:txBody>
          <a:bodyPr/>
          <a:lstStyle/>
          <a:p>
            <a:r>
              <a:rPr lang="en-GB" dirty="0"/>
              <a:t>Screenshot of coverage</a:t>
            </a:r>
          </a:p>
          <a:p>
            <a:endParaRPr lang="en-GB" dirty="0"/>
          </a:p>
          <a:p>
            <a:r>
              <a:rPr lang="en-GB" dirty="0"/>
              <a:t>Backend tested</a:t>
            </a:r>
          </a:p>
        </p:txBody>
      </p:sp>
    </p:spTree>
    <p:extLst>
      <p:ext uri="{BB962C8B-B14F-4D97-AF65-F5344CB8AC3E}">
        <p14:creationId xmlns:p14="http://schemas.microsoft.com/office/powerpoint/2010/main" val="224645735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docProps/app.xml><?xml version="1.0" encoding="utf-8"?>
<Properties xmlns="http://schemas.openxmlformats.org/officeDocument/2006/extended-properties" xmlns:vt="http://schemas.openxmlformats.org/officeDocument/2006/docPropsVTypes">
  <Template>TM03457491[[fn=Metropolitan]]</Template>
  <TotalTime>509</TotalTime>
  <Words>581</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 Light</vt:lpstr>
      <vt:lpstr>Metropolitan</vt:lpstr>
      <vt:lpstr>Footbal Squad Builder Hobby Project</vt:lpstr>
      <vt:lpstr>Introduction</vt:lpstr>
      <vt:lpstr>Project Approach</vt:lpstr>
      <vt:lpstr>What was used in this project?</vt:lpstr>
      <vt:lpstr>How was version control used?</vt:lpstr>
      <vt:lpstr>Git and Github</vt:lpstr>
      <vt:lpstr>PowerPoint Presentation</vt:lpstr>
      <vt:lpstr>Jira</vt:lpstr>
      <vt:lpstr>Testing</vt:lpstr>
      <vt:lpstr>Demonstration</vt:lpstr>
      <vt:lpstr>Sprint Review</vt:lpstr>
      <vt:lpstr>Sprint Review</vt:lpstr>
      <vt:lpstr>Sprint Retrospective</vt:lpstr>
      <vt:lpstr>Conclusion</vt:lpstr>
      <vt:lpstr>Future Steps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 Squad Builder Hobby Project</dc:title>
  <dc:creator>lewiscpearson@gmail.com</dc:creator>
  <cp:lastModifiedBy>lewiscpearson@gmail.com</cp:lastModifiedBy>
  <cp:revision>10</cp:revision>
  <dcterms:created xsi:type="dcterms:W3CDTF">2022-07-28T08:04:57Z</dcterms:created>
  <dcterms:modified xsi:type="dcterms:W3CDTF">2022-07-28T16:34:14Z</dcterms:modified>
</cp:coreProperties>
</file>