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74" r:id="rId4"/>
    <p:sldId id="257" r:id="rId5"/>
    <p:sldId id="271" r:id="rId6"/>
    <p:sldId id="258" r:id="rId7"/>
    <p:sldId id="268" r:id="rId8"/>
    <p:sldId id="262" r:id="rId9"/>
    <p:sldId id="263" r:id="rId10"/>
    <p:sldId id="273" r:id="rId11"/>
    <p:sldId id="259" r:id="rId12"/>
    <p:sldId id="272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E72DA5-784F-4391-BF98-7D1594B001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BE1C37-075D-49A5-8CC8-9DF85CEC93AA}">
      <dgm:prSet/>
      <dgm:spPr/>
      <dgm:t>
        <a:bodyPr/>
        <a:lstStyle/>
        <a:p>
          <a:r>
            <a:rPr lang="en-GB"/>
            <a:t>Express; Used for web functionality.</a:t>
          </a:r>
          <a:endParaRPr lang="en-US"/>
        </a:p>
      </dgm:t>
    </dgm:pt>
    <dgm:pt modelId="{1990F26D-40DE-471D-9F05-080754E5CAB9}" type="parTrans" cxnId="{BE6ED8C1-0A70-4036-90A8-92BA9EAA0348}">
      <dgm:prSet/>
      <dgm:spPr/>
      <dgm:t>
        <a:bodyPr/>
        <a:lstStyle/>
        <a:p>
          <a:endParaRPr lang="en-US"/>
        </a:p>
      </dgm:t>
    </dgm:pt>
    <dgm:pt modelId="{73846223-248E-4B3B-8F0A-0A9532324CB0}" type="sibTrans" cxnId="{BE6ED8C1-0A70-4036-90A8-92BA9EAA0348}">
      <dgm:prSet/>
      <dgm:spPr/>
      <dgm:t>
        <a:bodyPr/>
        <a:lstStyle/>
        <a:p>
          <a:endParaRPr lang="en-US"/>
        </a:p>
      </dgm:t>
    </dgm:pt>
    <dgm:pt modelId="{D5177743-8669-4A5B-986D-58EC850E3502}">
      <dgm:prSet/>
      <dgm:spPr/>
      <dgm:t>
        <a:bodyPr/>
        <a:lstStyle/>
        <a:p>
          <a:r>
            <a:rPr lang="en-GB"/>
            <a:t>MongoDB; Database for storing documents.</a:t>
          </a:r>
          <a:endParaRPr lang="en-US"/>
        </a:p>
      </dgm:t>
    </dgm:pt>
    <dgm:pt modelId="{5A615A5B-F5AB-4E49-B7FB-A72F0DAC2477}" type="parTrans" cxnId="{025CA0D4-1770-48C1-9FFA-8FB198856734}">
      <dgm:prSet/>
      <dgm:spPr/>
      <dgm:t>
        <a:bodyPr/>
        <a:lstStyle/>
        <a:p>
          <a:endParaRPr lang="en-US"/>
        </a:p>
      </dgm:t>
    </dgm:pt>
    <dgm:pt modelId="{A20D2978-8B66-488F-AEEB-4336D4D13E24}" type="sibTrans" cxnId="{025CA0D4-1770-48C1-9FFA-8FB198856734}">
      <dgm:prSet/>
      <dgm:spPr/>
      <dgm:t>
        <a:bodyPr/>
        <a:lstStyle/>
        <a:p>
          <a:endParaRPr lang="en-US"/>
        </a:p>
      </dgm:t>
    </dgm:pt>
    <dgm:pt modelId="{F4FBA298-2CBF-4C60-B82C-1111D96F637F}">
      <dgm:prSet/>
      <dgm:spPr/>
      <dgm:t>
        <a:bodyPr/>
        <a:lstStyle/>
        <a:p>
          <a:r>
            <a:rPr lang="en-GB"/>
            <a:t>Mongoose; Connecting database to the rest of the backend.</a:t>
          </a:r>
          <a:endParaRPr lang="en-US"/>
        </a:p>
      </dgm:t>
    </dgm:pt>
    <dgm:pt modelId="{56CA3EF3-F8BC-46E3-8761-F71D66A54232}" type="parTrans" cxnId="{1A75552B-1CF9-4845-9109-43E4CBADA206}">
      <dgm:prSet/>
      <dgm:spPr/>
      <dgm:t>
        <a:bodyPr/>
        <a:lstStyle/>
        <a:p>
          <a:endParaRPr lang="en-US"/>
        </a:p>
      </dgm:t>
    </dgm:pt>
    <dgm:pt modelId="{2255F20C-F67A-4F72-AC60-574BB73B77F2}" type="sibTrans" cxnId="{1A75552B-1CF9-4845-9109-43E4CBADA206}">
      <dgm:prSet/>
      <dgm:spPr/>
      <dgm:t>
        <a:bodyPr/>
        <a:lstStyle/>
        <a:p>
          <a:endParaRPr lang="en-US"/>
        </a:p>
      </dgm:t>
    </dgm:pt>
    <dgm:pt modelId="{261036CE-B823-4EB3-85B9-866520816DD7}" type="pres">
      <dgm:prSet presAssocID="{7CE72DA5-784F-4391-BF98-7D1594B0018D}" presName="linear" presStyleCnt="0">
        <dgm:presLayoutVars>
          <dgm:animLvl val="lvl"/>
          <dgm:resizeHandles val="exact"/>
        </dgm:presLayoutVars>
      </dgm:prSet>
      <dgm:spPr/>
    </dgm:pt>
    <dgm:pt modelId="{CA42BC36-E22A-4FE2-B3F0-8505258B700C}" type="pres">
      <dgm:prSet presAssocID="{38BE1C37-075D-49A5-8CC8-9DF85CEC93A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91979A-0113-4BCF-BB59-0B9097759045}" type="pres">
      <dgm:prSet presAssocID="{73846223-248E-4B3B-8F0A-0A9532324CB0}" presName="spacer" presStyleCnt="0"/>
      <dgm:spPr/>
    </dgm:pt>
    <dgm:pt modelId="{50EC4CC8-BA28-41E8-B33E-7F77EF672431}" type="pres">
      <dgm:prSet presAssocID="{D5177743-8669-4A5B-986D-58EC850E350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07B42D-BC62-464F-BF8F-325A24D731C7}" type="pres">
      <dgm:prSet presAssocID="{A20D2978-8B66-488F-AEEB-4336D4D13E24}" presName="spacer" presStyleCnt="0"/>
      <dgm:spPr/>
    </dgm:pt>
    <dgm:pt modelId="{9DA326A3-FA9F-44A1-97D9-1EAF11A76725}" type="pres">
      <dgm:prSet presAssocID="{F4FBA298-2CBF-4C60-B82C-1111D96F637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A23C0A-73A3-40BE-AA4B-40D2A4A2C89F}" type="presOf" srcId="{D5177743-8669-4A5B-986D-58EC850E3502}" destId="{50EC4CC8-BA28-41E8-B33E-7F77EF672431}" srcOrd="0" destOrd="0" presId="urn:microsoft.com/office/officeart/2005/8/layout/vList2"/>
    <dgm:cxn modelId="{1A75552B-1CF9-4845-9109-43E4CBADA206}" srcId="{7CE72DA5-784F-4391-BF98-7D1594B0018D}" destId="{F4FBA298-2CBF-4C60-B82C-1111D96F637F}" srcOrd="2" destOrd="0" parTransId="{56CA3EF3-F8BC-46E3-8761-F71D66A54232}" sibTransId="{2255F20C-F67A-4F72-AC60-574BB73B77F2}"/>
    <dgm:cxn modelId="{277EF730-D992-4BF4-A013-5FD3656EC0BC}" type="presOf" srcId="{F4FBA298-2CBF-4C60-B82C-1111D96F637F}" destId="{9DA326A3-FA9F-44A1-97D9-1EAF11A76725}" srcOrd="0" destOrd="0" presId="urn:microsoft.com/office/officeart/2005/8/layout/vList2"/>
    <dgm:cxn modelId="{EF3336AD-01B2-4034-B1E9-A9AE1D07028E}" type="presOf" srcId="{38BE1C37-075D-49A5-8CC8-9DF85CEC93AA}" destId="{CA42BC36-E22A-4FE2-B3F0-8505258B700C}" srcOrd="0" destOrd="0" presId="urn:microsoft.com/office/officeart/2005/8/layout/vList2"/>
    <dgm:cxn modelId="{BE6ED8C1-0A70-4036-90A8-92BA9EAA0348}" srcId="{7CE72DA5-784F-4391-BF98-7D1594B0018D}" destId="{38BE1C37-075D-49A5-8CC8-9DF85CEC93AA}" srcOrd="0" destOrd="0" parTransId="{1990F26D-40DE-471D-9F05-080754E5CAB9}" sibTransId="{73846223-248E-4B3B-8F0A-0A9532324CB0}"/>
    <dgm:cxn modelId="{3E3CF5C4-309E-4D1E-A7E6-896BB10B8187}" type="presOf" srcId="{7CE72DA5-784F-4391-BF98-7D1594B0018D}" destId="{261036CE-B823-4EB3-85B9-866520816DD7}" srcOrd="0" destOrd="0" presId="urn:microsoft.com/office/officeart/2005/8/layout/vList2"/>
    <dgm:cxn modelId="{025CA0D4-1770-48C1-9FFA-8FB198856734}" srcId="{7CE72DA5-784F-4391-BF98-7D1594B0018D}" destId="{D5177743-8669-4A5B-986D-58EC850E3502}" srcOrd="1" destOrd="0" parTransId="{5A615A5B-F5AB-4E49-B7FB-A72F0DAC2477}" sibTransId="{A20D2978-8B66-488F-AEEB-4336D4D13E24}"/>
    <dgm:cxn modelId="{D78739E2-A59D-4EBE-9423-4B6D7EB70EDC}" type="presParOf" srcId="{261036CE-B823-4EB3-85B9-866520816DD7}" destId="{CA42BC36-E22A-4FE2-B3F0-8505258B700C}" srcOrd="0" destOrd="0" presId="urn:microsoft.com/office/officeart/2005/8/layout/vList2"/>
    <dgm:cxn modelId="{0F75EE93-7F08-40E5-984D-AD0C825D92F9}" type="presParOf" srcId="{261036CE-B823-4EB3-85B9-866520816DD7}" destId="{8C91979A-0113-4BCF-BB59-0B9097759045}" srcOrd="1" destOrd="0" presId="urn:microsoft.com/office/officeart/2005/8/layout/vList2"/>
    <dgm:cxn modelId="{32DFD779-0BD6-4227-98EB-1C7B50A62682}" type="presParOf" srcId="{261036CE-B823-4EB3-85B9-866520816DD7}" destId="{50EC4CC8-BA28-41E8-B33E-7F77EF672431}" srcOrd="2" destOrd="0" presId="urn:microsoft.com/office/officeart/2005/8/layout/vList2"/>
    <dgm:cxn modelId="{B0193F37-D243-4189-9657-7D321B85E01B}" type="presParOf" srcId="{261036CE-B823-4EB3-85B9-866520816DD7}" destId="{9607B42D-BC62-464F-BF8F-325A24D731C7}" srcOrd="3" destOrd="0" presId="urn:microsoft.com/office/officeart/2005/8/layout/vList2"/>
    <dgm:cxn modelId="{99F09E7A-3A23-4DD7-8522-6BD622865129}" type="presParOf" srcId="{261036CE-B823-4EB3-85B9-866520816DD7}" destId="{9DA326A3-FA9F-44A1-97D9-1EAF11A7672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2BC36-E22A-4FE2-B3F0-8505258B700C}">
      <dsp:nvSpPr>
        <dsp:cNvPr id="0" name=""/>
        <dsp:cNvSpPr/>
      </dsp:nvSpPr>
      <dsp:spPr>
        <a:xfrm>
          <a:off x="0" y="401384"/>
          <a:ext cx="6253721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Express; Used for web functionality.</a:t>
          </a:r>
          <a:endParaRPr lang="en-US" sz="3400" kern="1200"/>
        </a:p>
      </dsp:txBody>
      <dsp:txXfrm>
        <a:off x="66025" y="467409"/>
        <a:ext cx="6121671" cy="1220470"/>
      </dsp:txXfrm>
    </dsp:sp>
    <dsp:sp modelId="{50EC4CC8-BA28-41E8-B33E-7F77EF672431}">
      <dsp:nvSpPr>
        <dsp:cNvPr id="0" name=""/>
        <dsp:cNvSpPr/>
      </dsp:nvSpPr>
      <dsp:spPr>
        <a:xfrm>
          <a:off x="0" y="1851824"/>
          <a:ext cx="6253721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MongoDB; Database for storing documents.</a:t>
          </a:r>
          <a:endParaRPr lang="en-US" sz="3400" kern="1200"/>
        </a:p>
      </dsp:txBody>
      <dsp:txXfrm>
        <a:off x="66025" y="1917849"/>
        <a:ext cx="6121671" cy="1220470"/>
      </dsp:txXfrm>
    </dsp:sp>
    <dsp:sp modelId="{9DA326A3-FA9F-44A1-97D9-1EAF11A76725}">
      <dsp:nvSpPr>
        <dsp:cNvPr id="0" name=""/>
        <dsp:cNvSpPr/>
      </dsp:nvSpPr>
      <dsp:spPr>
        <a:xfrm>
          <a:off x="0" y="3302264"/>
          <a:ext cx="6253721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Mongoose; Connecting database to the rest of the backend.</a:t>
          </a:r>
          <a:endParaRPr lang="en-US" sz="3400" kern="1200"/>
        </a:p>
      </dsp:txBody>
      <dsp:txXfrm>
        <a:off x="66025" y="3368289"/>
        <a:ext cx="6121671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C395E-54C1-4B51-A319-305A7AAB3C2B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4E8B5-D685-4E29-9152-08C373804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796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E8B5-D685-4E29-9152-08C37380400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284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E8B5-D685-4E29-9152-08C3738040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0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E8B5-D685-4E29-9152-08C3738040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27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E8B5-D685-4E29-9152-08C37380400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603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54E8B5-D685-4E29-9152-08C37380400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03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CBF0-439C-B01F-6AD4-684435AC4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F45BB-E278-5F97-2127-7CC0409F0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272D-A66C-4598-F95F-4701F628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1EEA0-3A16-49D2-6193-81A3D95F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7CA0-FC78-0372-D4A8-9B00AC84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36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1034-4171-E102-9AE9-D51D828A8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FCEC-B937-FC96-9F28-F7748431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9862C-D669-7230-8CC8-ED03320E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FB37-AC41-F652-9407-AC04DB47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A62EB-D8F2-6E09-4839-05041AE5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4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A3B43-1B83-AE28-3736-980D94DDF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73A62-6420-E596-0A7C-37152F3E2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3E18E-C105-EF1C-EDA9-F1C26A9A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DF40-9E2F-FD17-AE9F-3D726F9B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074E-BAB0-2D1E-FB20-4CED028D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51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D5B5-93CD-2137-4252-4FA312BE3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B1666-2E4F-C73D-E6AF-57DA973C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1D65-5581-03EB-6928-1709F945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AC7A-2E05-4974-709C-85743ECF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A760C-3C5E-7E8F-3EE0-67D61491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1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BE2F-C0E9-DAFE-51B3-5DC7F114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901B-0C97-988B-6F58-3F43D5011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86FC-C91B-94BA-7FAF-37006DE4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7C3B-EF82-2398-CA86-B58981BB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6FAE-CC3E-8BFE-135F-0483BE52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89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02D-A6BE-1D33-37BD-1B68E97DE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7060-F7CD-DAF9-744D-2C0C9976E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8B1B7-8D6D-92DA-9A8C-0CCDD2158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F4015-A78F-B0A8-119F-B160B754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94204-C3C3-1BE2-85A9-724D5981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E5945-7EBF-B664-CE83-F515A1AE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38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D254-165F-AF95-F670-7D857FE9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5E473-E447-AF49-00D2-21EC59D1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8F478-91DF-475A-82B5-E41CEB071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6864D-2EEB-31DE-3FF0-BE4FFF554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196D8-FEE4-BDE5-B6D3-2E93570E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3064A0-2BD5-53B5-81D0-92A46BD5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8424C-9355-B41C-6230-6DB418AB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CB6FF-B989-8479-63EF-BC13FEA7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71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4A91-278B-A414-8110-E358AEB7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5C6D-A539-8486-28C9-0CA2C90C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BDBE6-3B74-96AC-8E88-F0682CE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67884-788A-E24A-AF0E-BAF72C86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8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572C8-640F-78E2-085E-9DC20D96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67A9-770D-C1A8-D7D3-5300D296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D09B4-966A-3AFA-F923-9B63F770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0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1DC8-ABD6-1D33-C070-CD613EE5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BFE8-4C4E-AC7C-0616-F70142A7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89AC6-791A-A4A5-B717-EF63AAD26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E681F-F566-FD49-60FF-1B035DEF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A56EE-1A31-A5AE-7074-036C09AB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4D18C-C476-5AED-DF7C-BA03DBBE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96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6C0B-145C-4827-A9FF-C65DEBBB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36A4D-F82E-F43C-A061-DFCB020D6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DD691-DDFD-1E59-10A9-96BAE7CE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E45F7-E85E-7163-7267-2442805A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BD735-4BE4-5E2C-5C5C-2A7CD9F6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5C38E-4229-9619-B6B0-21A85DCD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1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DBE78-C7A8-F703-59A1-C873C8758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4698C-DE71-6C22-F98C-BA1C7E985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2A460-706F-EDC7-0042-ABC6D4765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4183-055D-4A87-A063-78026FC14673}" type="datetimeFigureOut">
              <a:rPr lang="en-GB" smtClean="0"/>
              <a:t>12/08/2022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249B6-BAD1-3B8C-0F8A-8DDD295D7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A4DE9-FD1F-B66A-D778-D2019C79D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9E32-60D4-419C-9052-5814099CA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3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CFE0-918E-112E-0B6E-EACF7DC15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584" y="1905000"/>
            <a:ext cx="8616576" cy="958476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Final Project – QA Cinemas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69D0-5227-EE5A-5EA5-B6DBEC73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7657" y="4721888"/>
            <a:ext cx="2253343" cy="1719410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GB"/>
              <a:t>By Team Sierra; </a:t>
            </a:r>
          </a:p>
          <a:p>
            <a:pPr algn="l"/>
            <a:r>
              <a:rPr lang="en-GB"/>
              <a:t>Cameron Black</a:t>
            </a:r>
          </a:p>
          <a:p>
            <a:pPr algn="l"/>
            <a:r>
              <a:rPr lang="en-GB"/>
              <a:t>Ridwan Kawsar</a:t>
            </a:r>
          </a:p>
          <a:p>
            <a:pPr algn="l"/>
            <a:r>
              <a:rPr lang="en-GB"/>
              <a:t>Lewis Pearson</a:t>
            </a:r>
          </a:p>
          <a:p>
            <a:pPr algn="l"/>
            <a:r>
              <a:rPr lang="en-GB"/>
              <a:t>Saif Hussain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053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92F306-87B7-34F1-A8A9-C3E3DA26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39" y="2928790"/>
            <a:ext cx="2242893" cy="1360716"/>
          </a:xfrm>
          <a:noFill/>
        </p:spPr>
        <p:txBody>
          <a:bodyPr anchor="ctr">
            <a:normAutofit/>
          </a:bodyPr>
          <a:lstStyle/>
          <a:p>
            <a:r>
              <a:rPr lang="en-GB" sz="4800" dirty="0"/>
              <a:t>Backend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D9A078-60F7-CFF6-16D0-E232F0CEC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080153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130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4A095-D012-2E1D-C4B9-B526379A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>
                <a:solidFill>
                  <a:srgbClr val="FFFFFF"/>
                </a:solidFill>
              </a:rPr>
              <a:t>Entity Relationship Diagram (ERD) - Initial &amp; Final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picture containing letter&#10;&#10;Description automatically generated">
            <a:extLst>
              <a:ext uri="{FF2B5EF4-FFF2-40B4-BE49-F238E27FC236}">
                <a16:creationId xmlns:a16="http://schemas.microsoft.com/office/drawing/2014/main" id="{58AECCA0-6EF5-F56A-C97A-FBFEE8826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51" y="2325373"/>
            <a:ext cx="4953000" cy="4200525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78C7EB6-B4D8-EA0B-CEE9-6BCF5B906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62"/>
          <a:stretch/>
        </p:blipFill>
        <p:spPr bwMode="auto">
          <a:xfrm>
            <a:off x="6422571" y="2515874"/>
            <a:ext cx="5274735" cy="390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49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2E1B9-A07E-BD3E-DFF1-D7ED4137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Wireframes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EB8B00D-47FE-751E-DA66-EC783F045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22" y="1566369"/>
            <a:ext cx="4532278" cy="4834431"/>
          </a:xfrm>
          <a:prstGeom prst="rect">
            <a:avLst/>
          </a:prstGeom>
        </p:spPr>
      </p:pic>
      <p:pic>
        <p:nvPicPr>
          <p:cNvPr id="14" name="Picture 1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438A71D-8A9F-C075-303C-54F7E0550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35" y="1566368"/>
            <a:ext cx="4532279" cy="483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7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C7575167-A740-8EC5-D739-A2981153B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B3632-A6A0-C46A-DC89-CAB56C6ED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Demo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141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F14A2334-BE69-E2D9-0675-4481007B1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1" r="593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A11FD-1F9B-0899-AC6C-29DF0908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907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5AD5B-49EC-A62F-DB2F-D1D5CEE2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538" y="2697476"/>
            <a:ext cx="1561240" cy="146304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Scope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87B3-C3AE-31C8-9242-E28CA07C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  <a:latin typeface="-apple-system"/>
              </a:rPr>
              <a:t>To create a full-stack Web application suitable for a given client specification, with utilisation of supporting tools, methodologies and technologies that encapsulate all modules covered during 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1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27B0F-420F-0DD4-4B31-9FD583FD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Stand-Ups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52B69-CD38-2486-BCCB-9AD7E610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33" y="589422"/>
            <a:ext cx="7583764" cy="602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4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E07C9-C0D1-B17F-9213-4BE81492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MoSCoW Prioritisation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FAF5F-3ACD-FA01-6F74-09FAA1F1A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217"/>
          <a:stretch/>
        </p:blipFill>
        <p:spPr>
          <a:xfrm>
            <a:off x="4234872" y="226507"/>
            <a:ext cx="4948298" cy="4563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479FD6-4AC6-E59E-CA50-0A4A139D9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89" b="43013"/>
          <a:stretch/>
        </p:blipFill>
        <p:spPr>
          <a:xfrm>
            <a:off x="7913332" y="3776525"/>
            <a:ext cx="4164457" cy="293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9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F9BC9-8620-80BA-7A3E-6214210D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EEA04-EB5A-F0F4-9BF7-6A758831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668" y="467208"/>
            <a:ext cx="6133268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4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F9BC9-8620-80BA-7A3E-6214210D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Assessment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1770B-A19F-AE89-4ADA-73F0741EB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928"/>
          <a:stretch/>
        </p:blipFill>
        <p:spPr>
          <a:xfrm>
            <a:off x="1027426" y="1822348"/>
            <a:ext cx="10137148" cy="467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4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4C247-6D56-E979-B5D4-B5B791FB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Jira – Backlog: Epics/User Stories/Tasks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305018-7BE8-EDA4-0E7B-B149529F1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923" y="1745839"/>
            <a:ext cx="11824154" cy="46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4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78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7C77D-E122-0AEC-135B-410A17D1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Jira Board: Sprint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20322-A1DB-4C8D-7860-1E487D30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514" y="491791"/>
            <a:ext cx="7653964" cy="587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5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2E1B9-A07E-BD3E-DFF1-D7ED4137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799" y="270293"/>
            <a:ext cx="10283973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Version Control – Feature Branch Model (FBM)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9260E-01E9-211C-CC71-F31FD047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3" y="1844603"/>
            <a:ext cx="11327549" cy="27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8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124</Words>
  <Application>Microsoft Office PowerPoint</Application>
  <PresentationFormat>Widescreen</PresentationFormat>
  <Paragraphs>28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Office Theme</vt:lpstr>
      <vt:lpstr>Final Project – QA Cinemas</vt:lpstr>
      <vt:lpstr>Scope</vt:lpstr>
      <vt:lpstr>Stand-Ups</vt:lpstr>
      <vt:lpstr>MoSCoW Prioritisation</vt:lpstr>
      <vt:lpstr>Risk Assessment Matrix</vt:lpstr>
      <vt:lpstr>Risk Assessment</vt:lpstr>
      <vt:lpstr>Jira – Backlog: Epics/User Stories/Tasks</vt:lpstr>
      <vt:lpstr>Jira Board: Sprint</vt:lpstr>
      <vt:lpstr>Version Control – Feature Branch Model (FBM)</vt:lpstr>
      <vt:lpstr>Backend</vt:lpstr>
      <vt:lpstr>Entity Relationship Diagram (ERD) - Initial &amp; Final</vt:lpstr>
      <vt:lpstr>Wireframes</vt:lpstr>
      <vt:lpstr>Demo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Management Systems</dc:title>
  <dc:creator>Ridwan Kawsar</dc:creator>
  <cp:lastModifiedBy>Ridwan Kawsar</cp:lastModifiedBy>
  <cp:revision>44</cp:revision>
  <dcterms:created xsi:type="dcterms:W3CDTF">2022-06-10T01:18:30Z</dcterms:created>
  <dcterms:modified xsi:type="dcterms:W3CDTF">2022-08-12T11:34:24Z</dcterms:modified>
</cp:coreProperties>
</file>