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1" r:id="rId4"/>
    <p:sldId id="263" r:id="rId5"/>
    <p:sldId id="264" r:id="rId6"/>
    <p:sldId id="265" r:id="rId7"/>
    <p:sldId id="267" r:id="rId8"/>
    <p:sldId id="268" r:id="rId9"/>
    <p:sldId id="270" r:id="rId10"/>
    <p:sldId id="269" r:id="rId11"/>
    <p:sldId id="260" r:id="rId12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38A56-BCEE-4054-B32C-9024FEF01494}" v="499" dt="2023-01-18T07:27:09.525"/>
    <p1510:client id="{735E36F7-1CA8-4927-ABEB-668C58207201}" v="1738" dt="2023-01-20T04:58:01.512"/>
    <p1510:client id="{865E979D-A215-405D-9154-27CA39326AE1}" v="400" dt="2023-01-18T06:30:36.886"/>
    <p1510:client id="{F632E3CB-60B8-4A1C-815A-85B2CF29704E}" v="42" dt="2023-01-18T07:35:30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7358B-0309-4733-931F-57FD5736A84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10BA7A-DECE-43C4-8EAD-CD0E5321FCC7}">
      <dgm:prSet phldr="0"/>
      <dgm:spPr/>
      <dgm:t>
        <a:bodyPr/>
        <a:lstStyle/>
        <a:p>
          <a:pPr rtl="0"/>
          <a:r>
            <a:rPr lang="ko-KR" altLang="en-US" dirty="0">
              <a:latin typeface="Impact" panose="020B0806030902050204"/>
            </a:rPr>
            <a:t>아두이노 온습도,미세먼지 값 측정</a:t>
          </a:r>
          <a:endParaRPr lang="ko-KR" dirty="0"/>
        </a:p>
      </dgm:t>
    </dgm:pt>
    <dgm:pt modelId="{D7122B58-E873-4752-96F6-EDF314D424FD}" type="parTrans" cxnId="{46538209-5E0B-4FB4-A3C3-59D50B5352F6}">
      <dgm:prSet/>
      <dgm:spPr/>
      <dgm:t>
        <a:bodyPr/>
        <a:lstStyle/>
        <a:p>
          <a:endParaRPr lang="en-US"/>
        </a:p>
      </dgm:t>
    </dgm:pt>
    <dgm:pt modelId="{6F0DFD90-B565-4D56-A4F7-60CB29E86677}" type="sibTrans" cxnId="{46538209-5E0B-4FB4-A3C3-59D50B5352F6}">
      <dgm:prSet/>
      <dgm:spPr/>
      <dgm:t>
        <a:bodyPr/>
        <a:lstStyle/>
        <a:p>
          <a:endParaRPr lang="en-US"/>
        </a:p>
      </dgm:t>
    </dgm:pt>
    <dgm:pt modelId="{A173FC11-A57C-4E7F-8ED9-CA980CF149E6}">
      <dgm:prSet phldr="0"/>
      <dgm:spPr/>
      <dgm:t>
        <a:bodyPr/>
        <a:lstStyle/>
        <a:p>
          <a:pPr rtl="0"/>
          <a:r>
            <a:rPr lang="ko-KR" altLang="en-US" dirty="0" err="1">
              <a:latin typeface="Impact" panose="020B0806030902050204"/>
            </a:rPr>
            <a:t>아두이노</a:t>
          </a:r>
          <a:r>
            <a:rPr lang="ko-KR" altLang="en-US" dirty="0">
              <a:latin typeface="Impact" panose="020B0806030902050204"/>
            </a:rPr>
            <a:t> 값 </a:t>
          </a:r>
          <a:r>
            <a:rPr lang="ko-KR" altLang="en-US" dirty="0" err="1">
              <a:latin typeface="Impact" panose="020B0806030902050204"/>
            </a:rPr>
            <a:t>DB에</a:t>
          </a:r>
          <a:r>
            <a:rPr lang="ko-KR" altLang="en-US" dirty="0">
              <a:latin typeface="Impact" panose="020B0806030902050204"/>
            </a:rPr>
            <a:t> 입력</a:t>
          </a:r>
          <a:endParaRPr lang="ko-KR" altLang="en-US" dirty="0"/>
        </a:p>
      </dgm:t>
    </dgm:pt>
    <dgm:pt modelId="{0F0D664B-B9F0-48D6-9E6B-56E5047BC38C}" type="parTrans" cxnId="{5CC203DE-18BE-4BE8-8D4F-4F3EFEF96E85}">
      <dgm:prSet/>
      <dgm:spPr/>
      <dgm:t>
        <a:bodyPr/>
        <a:lstStyle/>
        <a:p>
          <a:endParaRPr lang="en-US"/>
        </a:p>
      </dgm:t>
    </dgm:pt>
    <dgm:pt modelId="{89C1F23A-D8BE-4785-BCF8-51B79D684B86}" type="sibTrans" cxnId="{5CC203DE-18BE-4BE8-8D4F-4F3EFEF96E85}">
      <dgm:prSet/>
      <dgm:spPr/>
      <dgm:t>
        <a:bodyPr/>
        <a:lstStyle/>
        <a:p>
          <a:endParaRPr lang="en-US"/>
        </a:p>
      </dgm:t>
    </dgm:pt>
    <dgm:pt modelId="{2D32CBBC-B9DA-49D3-AD57-23EEEA01751A}">
      <dgm:prSet phldr="0"/>
      <dgm:spPr/>
      <dgm:t>
        <a:bodyPr/>
        <a:lstStyle/>
        <a:p>
          <a:pPr rtl="0"/>
          <a:r>
            <a:rPr lang="en-US" altLang="ko-KR" dirty="0" err="1">
              <a:latin typeface="Impact" panose="020B0806030902050204"/>
            </a:rPr>
            <a:t>웹에서</a:t>
          </a:r>
          <a:r>
            <a:rPr lang="en-US" altLang="ko-KR" dirty="0">
              <a:latin typeface="Impact" panose="020B0806030902050204"/>
            </a:rPr>
            <a:t> </a:t>
          </a:r>
          <a:r>
            <a:rPr lang="en-US" altLang="ko-KR" dirty="0" err="1">
              <a:latin typeface="Impact" panose="020B0806030902050204"/>
            </a:rPr>
            <a:t>DB값</a:t>
          </a:r>
          <a:r>
            <a:rPr lang="en-US" altLang="ko-KR" dirty="0">
              <a:latin typeface="Impact" panose="020B0806030902050204"/>
            </a:rPr>
            <a:t> </a:t>
          </a:r>
          <a:r>
            <a:rPr lang="en-US" altLang="ko-KR" dirty="0" err="1">
              <a:latin typeface="Impact" panose="020B0806030902050204"/>
            </a:rPr>
            <a:t>출력</a:t>
          </a:r>
          <a:endParaRPr lang="en-US" altLang="ko-KR" dirty="0" err="1"/>
        </a:p>
      </dgm:t>
    </dgm:pt>
    <dgm:pt modelId="{860B9655-4A5F-4A2D-B1C9-0722E1DA46C9}" type="parTrans" cxnId="{BA5FC909-DC94-4EB4-93A9-9C5D19AE5E14}">
      <dgm:prSet/>
      <dgm:spPr/>
      <dgm:t>
        <a:bodyPr/>
        <a:lstStyle/>
        <a:p>
          <a:endParaRPr lang="en-US"/>
        </a:p>
      </dgm:t>
    </dgm:pt>
    <dgm:pt modelId="{A24F696F-F5C1-4734-AF83-3DAFE805EC8B}" type="sibTrans" cxnId="{BA5FC909-DC94-4EB4-93A9-9C5D19AE5E14}">
      <dgm:prSet/>
      <dgm:spPr/>
      <dgm:t>
        <a:bodyPr/>
        <a:lstStyle/>
        <a:p>
          <a:endParaRPr lang="en-US"/>
        </a:p>
      </dgm:t>
    </dgm:pt>
    <dgm:pt modelId="{4188CE00-9336-4E76-BA77-546E26CA8AD3}">
      <dgm:prSet phldr="0"/>
      <dgm:spPr/>
      <dgm:t>
        <a:bodyPr/>
        <a:lstStyle/>
        <a:p>
          <a:pPr rtl="0"/>
          <a:r>
            <a:rPr lang="en-US" altLang="ko-KR" dirty="0" err="1">
              <a:latin typeface="Impact" panose="020B0806030902050204"/>
            </a:rPr>
            <a:t>홈페이지</a:t>
          </a:r>
          <a:r>
            <a:rPr lang="en-US" altLang="ko-KR" dirty="0">
              <a:latin typeface="Impact" panose="020B0806030902050204"/>
            </a:rPr>
            <a:t> </a:t>
          </a:r>
          <a:r>
            <a:rPr lang="en-US" altLang="ko-KR" dirty="0" err="1">
              <a:latin typeface="Impact" panose="020B0806030902050204"/>
            </a:rPr>
            <a:t>출력</a:t>
          </a:r>
          <a:r>
            <a:rPr lang="en-US" altLang="ko-KR" dirty="0">
              <a:latin typeface="Impact" panose="020B0806030902050204"/>
            </a:rPr>
            <a:t> 및 </a:t>
          </a:r>
          <a:r>
            <a:rPr lang="en-US" altLang="ko-KR" dirty="0" err="1">
              <a:latin typeface="Impact" panose="020B0806030902050204"/>
            </a:rPr>
            <a:t>입력값이</a:t>
          </a:r>
          <a:r>
            <a:rPr lang="en-US" altLang="ko-KR" dirty="0">
              <a:latin typeface="Impact" panose="020B0806030902050204"/>
            </a:rPr>
            <a:t> </a:t>
          </a:r>
          <a:r>
            <a:rPr lang="en-US" altLang="ko-KR" dirty="0" err="1">
              <a:latin typeface="Impact" panose="020B0806030902050204"/>
            </a:rPr>
            <a:t>있을</a:t>
          </a:r>
          <a:r>
            <a:rPr lang="en-US" altLang="ko-KR" dirty="0">
              <a:latin typeface="Impact" panose="020B0806030902050204"/>
            </a:rPr>
            <a:t> </a:t>
          </a:r>
          <a:r>
            <a:rPr lang="en-US" altLang="ko-KR" dirty="0" err="1">
              <a:latin typeface="Impact" panose="020B0806030902050204"/>
            </a:rPr>
            <a:t>경우</a:t>
          </a:r>
          <a:r>
            <a:rPr lang="en-US" altLang="ko-KR" dirty="0">
              <a:latin typeface="Impact" panose="020B0806030902050204"/>
            </a:rPr>
            <a:t> </a:t>
          </a:r>
          <a:r>
            <a:rPr lang="en-US" altLang="ko-KR" dirty="0" err="1">
              <a:latin typeface="Impact" panose="020B0806030902050204"/>
            </a:rPr>
            <a:t>DB에</a:t>
          </a:r>
          <a:r>
            <a:rPr lang="en-US" altLang="ko-KR" dirty="0">
              <a:latin typeface="Impact" panose="020B0806030902050204"/>
            </a:rPr>
            <a:t> </a:t>
          </a:r>
          <a:r>
            <a:rPr lang="en-US" altLang="ko-KR" dirty="0" err="1">
              <a:latin typeface="Impact" panose="020B0806030902050204"/>
            </a:rPr>
            <a:t>저장</a:t>
          </a:r>
          <a:endParaRPr lang="en-US" altLang="ko-KR" dirty="0"/>
        </a:p>
      </dgm:t>
    </dgm:pt>
    <dgm:pt modelId="{D32989F8-2444-402A-8157-71D388B1B1E4}" type="parTrans" cxnId="{0A5B2CD6-C0D0-48E4-8D14-8343EA0FFD03}">
      <dgm:prSet/>
      <dgm:spPr/>
      <dgm:t>
        <a:bodyPr/>
        <a:lstStyle/>
        <a:p>
          <a:endParaRPr lang="en-US"/>
        </a:p>
      </dgm:t>
    </dgm:pt>
    <dgm:pt modelId="{AACE09F3-BB3B-45B4-9FED-471E6274B055}" type="sibTrans" cxnId="{0A5B2CD6-C0D0-48E4-8D14-8343EA0FFD03}">
      <dgm:prSet/>
      <dgm:spPr/>
      <dgm:t>
        <a:bodyPr/>
        <a:lstStyle/>
        <a:p>
          <a:endParaRPr lang="en-US"/>
        </a:p>
      </dgm:t>
    </dgm:pt>
    <dgm:pt modelId="{A52C4742-5CB5-4929-97FA-2963C8AE00E7}">
      <dgm:prSet phldr="0"/>
      <dgm:spPr/>
      <dgm:t>
        <a:bodyPr/>
        <a:lstStyle/>
        <a:p>
          <a:pPr rtl="0"/>
          <a:r>
            <a:rPr lang="ko-KR" altLang="en-US" dirty="0">
              <a:latin typeface="Impact" panose="020B0806030902050204"/>
            </a:rPr>
            <a:t>홈페이지</a:t>
          </a:r>
          <a:r>
            <a:rPr lang="ko-KR" dirty="0"/>
            <a:t> 입력값이 있을경우 아두이노 조작</a:t>
          </a:r>
          <a:endParaRPr lang="ko-KR" altLang="en-US" dirty="0">
            <a:latin typeface="Impact" panose="020B0806030902050204"/>
          </a:endParaRPr>
        </a:p>
      </dgm:t>
    </dgm:pt>
    <dgm:pt modelId="{2923DD75-79B8-4F5D-978C-B930347168F6}" type="parTrans" cxnId="{2C1D76C5-C6F9-40DC-9316-3FC35B40CF8A}">
      <dgm:prSet/>
      <dgm:spPr/>
    </dgm:pt>
    <dgm:pt modelId="{E9623F62-C008-4398-8186-BB2F65C69282}" type="sibTrans" cxnId="{2C1D76C5-C6F9-40DC-9316-3FC35B40CF8A}">
      <dgm:prSet/>
      <dgm:spPr/>
      <dgm:t>
        <a:bodyPr/>
        <a:lstStyle/>
        <a:p>
          <a:endParaRPr lang="en-US"/>
        </a:p>
        <a:p>
          <a:pPr latinLnBrk="1"/>
          <a:endParaRPr lang="ko-KR" altLang="en-US"/>
        </a:p>
      </dgm:t>
    </dgm:pt>
    <dgm:pt modelId="{2AC86207-8EB6-4D8B-904A-963B33D7B979}" type="pres">
      <dgm:prSet presAssocID="{71D7358B-0309-4733-931F-57FD5736A840}" presName="outerComposite" presStyleCnt="0">
        <dgm:presLayoutVars>
          <dgm:chMax val="5"/>
          <dgm:dir/>
          <dgm:resizeHandles val="exact"/>
        </dgm:presLayoutVars>
      </dgm:prSet>
      <dgm:spPr/>
    </dgm:pt>
    <dgm:pt modelId="{27443E74-9FC5-4928-8513-D691054C88A9}" type="pres">
      <dgm:prSet presAssocID="{71D7358B-0309-4733-931F-57FD5736A840}" presName="dummyMaxCanvas" presStyleCnt="0">
        <dgm:presLayoutVars/>
      </dgm:prSet>
      <dgm:spPr/>
    </dgm:pt>
    <dgm:pt modelId="{45D8E29E-EB72-46D9-A344-14F005E5C8E9}" type="pres">
      <dgm:prSet presAssocID="{71D7358B-0309-4733-931F-57FD5736A840}" presName="FiveNodes_1" presStyleLbl="node1" presStyleIdx="0" presStyleCnt="5">
        <dgm:presLayoutVars>
          <dgm:bulletEnabled val="1"/>
        </dgm:presLayoutVars>
      </dgm:prSet>
      <dgm:spPr/>
    </dgm:pt>
    <dgm:pt modelId="{0A993994-68D7-431F-ADB9-48D437DC3A4C}" type="pres">
      <dgm:prSet presAssocID="{71D7358B-0309-4733-931F-57FD5736A840}" presName="FiveNodes_2" presStyleLbl="node1" presStyleIdx="1" presStyleCnt="5">
        <dgm:presLayoutVars>
          <dgm:bulletEnabled val="1"/>
        </dgm:presLayoutVars>
      </dgm:prSet>
      <dgm:spPr/>
    </dgm:pt>
    <dgm:pt modelId="{B288E4B0-8871-49AE-BC9A-B62C9EA3EF31}" type="pres">
      <dgm:prSet presAssocID="{71D7358B-0309-4733-931F-57FD5736A840}" presName="FiveNodes_3" presStyleLbl="node1" presStyleIdx="2" presStyleCnt="5">
        <dgm:presLayoutVars>
          <dgm:bulletEnabled val="1"/>
        </dgm:presLayoutVars>
      </dgm:prSet>
      <dgm:spPr/>
    </dgm:pt>
    <dgm:pt modelId="{065F8F8E-320D-4A6D-8EA7-23FDF5AB6D8E}" type="pres">
      <dgm:prSet presAssocID="{71D7358B-0309-4733-931F-57FD5736A840}" presName="FiveNodes_4" presStyleLbl="node1" presStyleIdx="3" presStyleCnt="5">
        <dgm:presLayoutVars>
          <dgm:bulletEnabled val="1"/>
        </dgm:presLayoutVars>
      </dgm:prSet>
      <dgm:spPr/>
    </dgm:pt>
    <dgm:pt modelId="{07F986D3-D071-46B3-9EE1-358E03771F25}" type="pres">
      <dgm:prSet presAssocID="{71D7358B-0309-4733-931F-57FD5736A840}" presName="FiveNodes_5" presStyleLbl="node1" presStyleIdx="4" presStyleCnt="5">
        <dgm:presLayoutVars>
          <dgm:bulletEnabled val="1"/>
        </dgm:presLayoutVars>
      </dgm:prSet>
      <dgm:spPr/>
    </dgm:pt>
    <dgm:pt modelId="{5E337899-93D7-45A0-85F9-53FE28177A15}" type="pres">
      <dgm:prSet presAssocID="{71D7358B-0309-4733-931F-57FD5736A840}" presName="FiveConn_1-2" presStyleLbl="fgAccFollowNode1" presStyleIdx="0" presStyleCnt="4">
        <dgm:presLayoutVars>
          <dgm:bulletEnabled val="1"/>
        </dgm:presLayoutVars>
      </dgm:prSet>
      <dgm:spPr/>
    </dgm:pt>
    <dgm:pt modelId="{7953404C-7C2F-49EC-8A14-422770A81AC6}" type="pres">
      <dgm:prSet presAssocID="{71D7358B-0309-4733-931F-57FD5736A840}" presName="FiveConn_2-3" presStyleLbl="fgAccFollowNode1" presStyleIdx="1" presStyleCnt="4">
        <dgm:presLayoutVars>
          <dgm:bulletEnabled val="1"/>
        </dgm:presLayoutVars>
      </dgm:prSet>
      <dgm:spPr/>
    </dgm:pt>
    <dgm:pt modelId="{8A87042C-168A-4DCF-BF15-8872B54B0D26}" type="pres">
      <dgm:prSet presAssocID="{71D7358B-0309-4733-931F-57FD5736A840}" presName="FiveConn_3-4" presStyleLbl="fgAccFollowNode1" presStyleIdx="2" presStyleCnt="4">
        <dgm:presLayoutVars>
          <dgm:bulletEnabled val="1"/>
        </dgm:presLayoutVars>
      </dgm:prSet>
      <dgm:spPr/>
    </dgm:pt>
    <dgm:pt modelId="{259B3CD6-14F6-43AB-877F-6D79B29AD960}" type="pres">
      <dgm:prSet presAssocID="{71D7358B-0309-4733-931F-57FD5736A840}" presName="FiveConn_4-5" presStyleLbl="fgAccFollowNode1" presStyleIdx="3" presStyleCnt="4">
        <dgm:presLayoutVars>
          <dgm:bulletEnabled val="1"/>
        </dgm:presLayoutVars>
      </dgm:prSet>
      <dgm:spPr/>
    </dgm:pt>
    <dgm:pt modelId="{AC50F75E-C762-4FF3-918E-5073D7E5C137}" type="pres">
      <dgm:prSet presAssocID="{71D7358B-0309-4733-931F-57FD5736A840}" presName="FiveNodes_1_text" presStyleLbl="node1" presStyleIdx="4" presStyleCnt="5">
        <dgm:presLayoutVars>
          <dgm:bulletEnabled val="1"/>
        </dgm:presLayoutVars>
      </dgm:prSet>
      <dgm:spPr/>
    </dgm:pt>
    <dgm:pt modelId="{ACC6D0CA-A17C-47F5-BD05-15ABCE0792D3}" type="pres">
      <dgm:prSet presAssocID="{71D7358B-0309-4733-931F-57FD5736A840}" presName="FiveNodes_2_text" presStyleLbl="node1" presStyleIdx="4" presStyleCnt="5">
        <dgm:presLayoutVars>
          <dgm:bulletEnabled val="1"/>
        </dgm:presLayoutVars>
      </dgm:prSet>
      <dgm:spPr/>
    </dgm:pt>
    <dgm:pt modelId="{E3105612-12E8-4B2F-9A36-73EB7C65C56A}" type="pres">
      <dgm:prSet presAssocID="{71D7358B-0309-4733-931F-57FD5736A840}" presName="FiveNodes_3_text" presStyleLbl="node1" presStyleIdx="4" presStyleCnt="5">
        <dgm:presLayoutVars>
          <dgm:bulletEnabled val="1"/>
        </dgm:presLayoutVars>
      </dgm:prSet>
      <dgm:spPr/>
    </dgm:pt>
    <dgm:pt modelId="{FB611D5B-7BE3-45AB-9D3E-C6BEDCE67B22}" type="pres">
      <dgm:prSet presAssocID="{71D7358B-0309-4733-931F-57FD5736A840}" presName="FiveNodes_4_text" presStyleLbl="node1" presStyleIdx="4" presStyleCnt="5">
        <dgm:presLayoutVars>
          <dgm:bulletEnabled val="1"/>
        </dgm:presLayoutVars>
      </dgm:prSet>
      <dgm:spPr/>
    </dgm:pt>
    <dgm:pt modelId="{9ACF052D-75B2-48F2-83D1-2C4D269252DC}" type="pres">
      <dgm:prSet presAssocID="{71D7358B-0309-4733-931F-57FD5736A84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6538209-5E0B-4FB4-A3C3-59D50B5352F6}" srcId="{71D7358B-0309-4733-931F-57FD5736A840}" destId="{8E10BA7A-DECE-43C4-8EAD-CD0E5321FCC7}" srcOrd="1" destOrd="0" parTransId="{D7122B58-E873-4752-96F6-EDF314D424FD}" sibTransId="{6F0DFD90-B565-4D56-A4F7-60CB29E86677}"/>
    <dgm:cxn modelId="{BA5FC909-DC94-4EB4-93A9-9C5D19AE5E14}" srcId="{71D7358B-0309-4733-931F-57FD5736A840}" destId="{2D32CBBC-B9DA-49D3-AD57-23EEEA01751A}" srcOrd="3" destOrd="0" parTransId="{860B9655-4A5F-4A2D-B1C9-0722E1DA46C9}" sibTransId="{A24F696F-F5C1-4734-AF83-3DAFE805EC8B}"/>
    <dgm:cxn modelId="{9060A725-FA6A-4D04-93BC-D1657D82B3AA}" type="presOf" srcId="{2D32CBBC-B9DA-49D3-AD57-23EEEA01751A}" destId="{FB611D5B-7BE3-45AB-9D3E-C6BEDCE67B22}" srcOrd="1" destOrd="0" presId="urn:microsoft.com/office/officeart/2005/8/layout/vProcess5"/>
    <dgm:cxn modelId="{7639042A-93BF-4B6F-9596-DB7A8354FAB0}" type="presOf" srcId="{A52C4742-5CB5-4929-97FA-2963C8AE00E7}" destId="{45D8E29E-EB72-46D9-A344-14F005E5C8E9}" srcOrd="0" destOrd="0" presId="urn:microsoft.com/office/officeart/2005/8/layout/vProcess5"/>
    <dgm:cxn modelId="{FAB3122C-9FE2-4A3A-AD32-F6438EB7D7BE}" type="presOf" srcId="{89C1F23A-D8BE-4785-BCF8-51B79D684B86}" destId="{8A87042C-168A-4DCF-BF15-8872B54B0D26}" srcOrd="0" destOrd="0" presId="urn:microsoft.com/office/officeart/2005/8/layout/vProcess5"/>
    <dgm:cxn modelId="{DC9A8E48-1C36-4FBE-86C3-CD5BE880615A}" type="presOf" srcId="{4188CE00-9336-4E76-BA77-546E26CA8AD3}" destId="{07F986D3-D071-46B3-9EE1-358E03771F25}" srcOrd="0" destOrd="0" presId="urn:microsoft.com/office/officeart/2005/8/layout/vProcess5"/>
    <dgm:cxn modelId="{EC188454-3CDA-4C2F-AF09-CE7DF6F22CC2}" type="presOf" srcId="{8E10BA7A-DECE-43C4-8EAD-CD0E5321FCC7}" destId="{ACC6D0CA-A17C-47F5-BD05-15ABCE0792D3}" srcOrd="1" destOrd="0" presId="urn:microsoft.com/office/officeart/2005/8/layout/vProcess5"/>
    <dgm:cxn modelId="{11FB5056-5F27-4EEC-9E84-53413598A10C}" type="presOf" srcId="{A173FC11-A57C-4E7F-8ED9-CA980CF149E6}" destId="{B288E4B0-8871-49AE-BC9A-B62C9EA3EF31}" srcOrd="0" destOrd="0" presId="urn:microsoft.com/office/officeart/2005/8/layout/vProcess5"/>
    <dgm:cxn modelId="{DAB6307F-C330-4E9B-BC0A-41C6C3E5A4D2}" type="presOf" srcId="{2D32CBBC-B9DA-49D3-AD57-23EEEA01751A}" destId="{065F8F8E-320D-4A6D-8EA7-23FDF5AB6D8E}" srcOrd="0" destOrd="0" presId="urn:microsoft.com/office/officeart/2005/8/layout/vProcess5"/>
    <dgm:cxn modelId="{E85B33A0-07B4-4E21-AA53-4CCFF65D5810}" type="presOf" srcId="{A173FC11-A57C-4E7F-8ED9-CA980CF149E6}" destId="{E3105612-12E8-4B2F-9A36-73EB7C65C56A}" srcOrd="1" destOrd="0" presId="urn:microsoft.com/office/officeart/2005/8/layout/vProcess5"/>
    <dgm:cxn modelId="{6DD4BDA6-474F-4353-B2E9-E2F0209E8F8A}" type="presOf" srcId="{6F0DFD90-B565-4D56-A4F7-60CB29E86677}" destId="{7953404C-7C2F-49EC-8A14-422770A81AC6}" srcOrd="0" destOrd="0" presId="urn:microsoft.com/office/officeart/2005/8/layout/vProcess5"/>
    <dgm:cxn modelId="{A3CFADB5-BA18-492C-808B-D0107B91CA99}" type="presOf" srcId="{8E10BA7A-DECE-43C4-8EAD-CD0E5321FCC7}" destId="{0A993994-68D7-431F-ADB9-48D437DC3A4C}" srcOrd="0" destOrd="0" presId="urn:microsoft.com/office/officeart/2005/8/layout/vProcess5"/>
    <dgm:cxn modelId="{5D78CFB9-E0ED-4DCC-8E3D-E8E1B7D0F8AE}" type="presOf" srcId="{A24F696F-F5C1-4734-AF83-3DAFE805EC8B}" destId="{259B3CD6-14F6-43AB-877F-6D79B29AD960}" srcOrd="0" destOrd="0" presId="urn:microsoft.com/office/officeart/2005/8/layout/vProcess5"/>
    <dgm:cxn modelId="{37D92CC5-6CE7-4766-A5BD-EFDCEDAAB453}" type="presOf" srcId="{4188CE00-9336-4E76-BA77-546E26CA8AD3}" destId="{9ACF052D-75B2-48F2-83D1-2C4D269252DC}" srcOrd="1" destOrd="0" presId="urn:microsoft.com/office/officeart/2005/8/layout/vProcess5"/>
    <dgm:cxn modelId="{2C1D76C5-C6F9-40DC-9316-3FC35B40CF8A}" srcId="{71D7358B-0309-4733-931F-57FD5736A840}" destId="{A52C4742-5CB5-4929-97FA-2963C8AE00E7}" srcOrd="0" destOrd="0" parTransId="{2923DD75-79B8-4F5D-978C-B930347168F6}" sibTransId="{E9623F62-C008-4398-8186-BB2F65C69282}"/>
    <dgm:cxn modelId="{360E1AD2-E877-421A-B9E8-D5634C4945D5}" type="presOf" srcId="{A52C4742-5CB5-4929-97FA-2963C8AE00E7}" destId="{AC50F75E-C762-4FF3-918E-5073D7E5C137}" srcOrd="1" destOrd="0" presId="urn:microsoft.com/office/officeart/2005/8/layout/vProcess5"/>
    <dgm:cxn modelId="{0A5B2CD6-C0D0-48E4-8D14-8343EA0FFD03}" srcId="{71D7358B-0309-4733-931F-57FD5736A840}" destId="{4188CE00-9336-4E76-BA77-546E26CA8AD3}" srcOrd="4" destOrd="0" parTransId="{D32989F8-2444-402A-8157-71D388B1B1E4}" sibTransId="{AACE09F3-BB3B-45B4-9FED-471E6274B055}"/>
    <dgm:cxn modelId="{670C11DA-8A64-41E6-B0C7-2CB410656CC7}" type="presOf" srcId="{71D7358B-0309-4733-931F-57FD5736A840}" destId="{2AC86207-8EB6-4D8B-904A-963B33D7B979}" srcOrd="0" destOrd="0" presId="urn:microsoft.com/office/officeart/2005/8/layout/vProcess5"/>
    <dgm:cxn modelId="{5CC203DE-18BE-4BE8-8D4F-4F3EFEF96E85}" srcId="{71D7358B-0309-4733-931F-57FD5736A840}" destId="{A173FC11-A57C-4E7F-8ED9-CA980CF149E6}" srcOrd="2" destOrd="0" parTransId="{0F0D664B-B9F0-48D6-9E6B-56E5047BC38C}" sibTransId="{89C1F23A-D8BE-4785-BCF8-51B79D684B86}"/>
    <dgm:cxn modelId="{E3DB03E4-71DE-4574-97FD-7CCFC1C7CCDA}" type="presOf" srcId="{E9623F62-C008-4398-8186-BB2F65C69282}" destId="{5E337899-93D7-45A0-85F9-53FE28177A15}" srcOrd="0" destOrd="0" presId="urn:microsoft.com/office/officeart/2005/8/layout/vProcess5"/>
    <dgm:cxn modelId="{3F6FDC8A-3EE7-4F8D-9D13-90274A075149}" type="presParOf" srcId="{2AC86207-8EB6-4D8B-904A-963B33D7B979}" destId="{27443E74-9FC5-4928-8513-D691054C88A9}" srcOrd="0" destOrd="0" presId="urn:microsoft.com/office/officeart/2005/8/layout/vProcess5"/>
    <dgm:cxn modelId="{FE3BABA5-88D9-4F88-B38A-D7600123303F}" type="presParOf" srcId="{2AC86207-8EB6-4D8B-904A-963B33D7B979}" destId="{45D8E29E-EB72-46D9-A344-14F005E5C8E9}" srcOrd="1" destOrd="0" presId="urn:microsoft.com/office/officeart/2005/8/layout/vProcess5"/>
    <dgm:cxn modelId="{92E2294B-989F-4752-9326-6E902C70D3EF}" type="presParOf" srcId="{2AC86207-8EB6-4D8B-904A-963B33D7B979}" destId="{0A993994-68D7-431F-ADB9-48D437DC3A4C}" srcOrd="2" destOrd="0" presId="urn:microsoft.com/office/officeart/2005/8/layout/vProcess5"/>
    <dgm:cxn modelId="{BD275500-AEA3-4E15-B6D8-6940343C2DF9}" type="presParOf" srcId="{2AC86207-8EB6-4D8B-904A-963B33D7B979}" destId="{B288E4B0-8871-49AE-BC9A-B62C9EA3EF31}" srcOrd="3" destOrd="0" presId="urn:microsoft.com/office/officeart/2005/8/layout/vProcess5"/>
    <dgm:cxn modelId="{534F45AB-1235-4C53-AA13-85D8518468E3}" type="presParOf" srcId="{2AC86207-8EB6-4D8B-904A-963B33D7B979}" destId="{065F8F8E-320D-4A6D-8EA7-23FDF5AB6D8E}" srcOrd="4" destOrd="0" presId="urn:microsoft.com/office/officeart/2005/8/layout/vProcess5"/>
    <dgm:cxn modelId="{E3698E21-8276-4D39-B782-A7C1B7D9EF0A}" type="presParOf" srcId="{2AC86207-8EB6-4D8B-904A-963B33D7B979}" destId="{07F986D3-D071-46B3-9EE1-358E03771F25}" srcOrd="5" destOrd="0" presId="urn:microsoft.com/office/officeart/2005/8/layout/vProcess5"/>
    <dgm:cxn modelId="{80F5E9D2-F3D9-49F2-8C4D-C65BE9A1F0AE}" type="presParOf" srcId="{2AC86207-8EB6-4D8B-904A-963B33D7B979}" destId="{5E337899-93D7-45A0-85F9-53FE28177A15}" srcOrd="6" destOrd="0" presId="urn:microsoft.com/office/officeart/2005/8/layout/vProcess5"/>
    <dgm:cxn modelId="{CE4F092D-29E3-4498-81D9-5134C6C0A493}" type="presParOf" srcId="{2AC86207-8EB6-4D8B-904A-963B33D7B979}" destId="{7953404C-7C2F-49EC-8A14-422770A81AC6}" srcOrd="7" destOrd="0" presId="urn:microsoft.com/office/officeart/2005/8/layout/vProcess5"/>
    <dgm:cxn modelId="{F031297E-FCD8-4848-A0D5-B0F39F7DBDB8}" type="presParOf" srcId="{2AC86207-8EB6-4D8B-904A-963B33D7B979}" destId="{8A87042C-168A-4DCF-BF15-8872B54B0D26}" srcOrd="8" destOrd="0" presId="urn:microsoft.com/office/officeart/2005/8/layout/vProcess5"/>
    <dgm:cxn modelId="{57736A05-C57D-4B7A-9CB1-2DFBF8DEAFC9}" type="presParOf" srcId="{2AC86207-8EB6-4D8B-904A-963B33D7B979}" destId="{259B3CD6-14F6-43AB-877F-6D79B29AD960}" srcOrd="9" destOrd="0" presId="urn:microsoft.com/office/officeart/2005/8/layout/vProcess5"/>
    <dgm:cxn modelId="{42BFE27C-078B-4BB2-BE47-855A8D0264DE}" type="presParOf" srcId="{2AC86207-8EB6-4D8B-904A-963B33D7B979}" destId="{AC50F75E-C762-4FF3-918E-5073D7E5C137}" srcOrd="10" destOrd="0" presId="urn:microsoft.com/office/officeart/2005/8/layout/vProcess5"/>
    <dgm:cxn modelId="{61CCD3A0-D3D6-4CD9-8CF8-430F2754B5CA}" type="presParOf" srcId="{2AC86207-8EB6-4D8B-904A-963B33D7B979}" destId="{ACC6D0CA-A17C-47F5-BD05-15ABCE0792D3}" srcOrd="11" destOrd="0" presId="urn:microsoft.com/office/officeart/2005/8/layout/vProcess5"/>
    <dgm:cxn modelId="{3B40A91F-575C-4664-A8B9-10EC2BC805A3}" type="presParOf" srcId="{2AC86207-8EB6-4D8B-904A-963B33D7B979}" destId="{E3105612-12E8-4B2F-9A36-73EB7C65C56A}" srcOrd="12" destOrd="0" presId="urn:microsoft.com/office/officeart/2005/8/layout/vProcess5"/>
    <dgm:cxn modelId="{02BDD6B3-FF91-4391-BB8C-6775F6D27A1E}" type="presParOf" srcId="{2AC86207-8EB6-4D8B-904A-963B33D7B979}" destId="{FB611D5B-7BE3-45AB-9D3E-C6BEDCE67B22}" srcOrd="13" destOrd="0" presId="urn:microsoft.com/office/officeart/2005/8/layout/vProcess5"/>
    <dgm:cxn modelId="{9323FD95-2F70-4739-8C50-BA60ECD98045}" type="presParOf" srcId="{2AC86207-8EB6-4D8B-904A-963B33D7B979}" destId="{9ACF052D-75B2-48F2-83D1-2C4D269252D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8E29E-EB72-46D9-A344-14F005E5C8E9}">
      <dsp:nvSpPr>
        <dsp:cNvPr id="0" name=""/>
        <dsp:cNvSpPr/>
      </dsp:nvSpPr>
      <dsp:spPr>
        <a:xfrm>
          <a:off x="0" y="0"/>
          <a:ext cx="8447767" cy="836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>
              <a:latin typeface="Impact" panose="020B0806030902050204"/>
            </a:rPr>
            <a:t>홈페이지</a:t>
          </a:r>
          <a:r>
            <a:rPr lang="ko-KR" sz="2700" kern="1200" dirty="0"/>
            <a:t> 입력값이 있을경우 아두이노 조작</a:t>
          </a:r>
          <a:endParaRPr lang="ko-KR" altLang="en-US" sz="2700" kern="1200" dirty="0">
            <a:latin typeface="Impact" panose="020B0806030902050204"/>
          </a:endParaRPr>
        </a:p>
      </dsp:txBody>
      <dsp:txXfrm>
        <a:off x="24487" y="24487"/>
        <a:ext cx="7447807" cy="787057"/>
      </dsp:txXfrm>
    </dsp:sp>
    <dsp:sp modelId="{0A993994-68D7-431F-ADB9-48D437DC3A4C}">
      <dsp:nvSpPr>
        <dsp:cNvPr id="0" name=""/>
        <dsp:cNvSpPr/>
      </dsp:nvSpPr>
      <dsp:spPr>
        <a:xfrm>
          <a:off x="630839" y="952146"/>
          <a:ext cx="8447767" cy="836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>
              <a:latin typeface="Impact" panose="020B0806030902050204"/>
            </a:rPr>
            <a:t>아두이노 온습도,미세먼지 값 측정</a:t>
          </a:r>
          <a:endParaRPr lang="ko-KR" sz="2700" kern="1200" dirty="0"/>
        </a:p>
      </dsp:txBody>
      <dsp:txXfrm>
        <a:off x="655326" y="976633"/>
        <a:ext cx="7224532" cy="787057"/>
      </dsp:txXfrm>
    </dsp:sp>
    <dsp:sp modelId="{B288E4B0-8871-49AE-BC9A-B62C9EA3EF31}">
      <dsp:nvSpPr>
        <dsp:cNvPr id="0" name=""/>
        <dsp:cNvSpPr/>
      </dsp:nvSpPr>
      <dsp:spPr>
        <a:xfrm>
          <a:off x="1261679" y="1904293"/>
          <a:ext cx="8447767" cy="836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 err="1">
              <a:latin typeface="Impact" panose="020B0806030902050204"/>
            </a:rPr>
            <a:t>아두이노</a:t>
          </a:r>
          <a:r>
            <a:rPr lang="ko-KR" altLang="en-US" sz="2700" kern="1200" dirty="0">
              <a:latin typeface="Impact" panose="020B0806030902050204"/>
            </a:rPr>
            <a:t> 값 </a:t>
          </a:r>
          <a:r>
            <a:rPr lang="ko-KR" altLang="en-US" sz="2700" kern="1200" dirty="0" err="1">
              <a:latin typeface="Impact" panose="020B0806030902050204"/>
            </a:rPr>
            <a:t>DB에</a:t>
          </a:r>
          <a:r>
            <a:rPr lang="ko-KR" altLang="en-US" sz="2700" kern="1200" dirty="0">
              <a:latin typeface="Impact" panose="020B0806030902050204"/>
            </a:rPr>
            <a:t> 입력</a:t>
          </a:r>
          <a:endParaRPr lang="ko-KR" altLang="en-US" sz="2700" kern="1200" dirty="0"/>
        </a:p>
      </dsp:txBody>
      <dsp:txXfrm>
        <a:off x="1286166" y="1928780"/>
        <a:ext cx="7224532" cy="787057"/>
      </dsp:txXfrm>
    </dsp:sp>
    <dsp:sp modelId="{065F8F8E-320D-4A6D-8EA7-23FDF5AB6D8E}">
      <dsp:nvSpPr>
        <dsp:cNvPr id="0" name=""/>
        <dsp:cNvSpPr/>
      </dsp:nvSpPr>
      <dsp:spPr>
        <a:xfrm>
          <a:off x="1892519" y="2856440"/>
          <a:ext cx="8447767" cy="836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 err="1">
              <a:latin typeface="Impact" panose="020B0806030902050204"/>
            </a:rPr>
            <a:t>웹에서</a:t>
          </a:r>
          <a:r>
            <a:rPr lang="en-US" altLang="ko-KR" sz="2700" kern="1200" dirty="0">
              <a:latin typeface="Impact" panose="020B0806030902050204"/>
            </a:rPr>
            <a:t> </a:t>
          </a:r>
          <a:r>
            <a:rPr lang="en-US" altLang="ko-KR" sz="2700" kern="1200" dirty="0" err="1">
              <a:latin typeface="Impact" panose="020B0806030902050204"/>
            </a:rPr>
            <a:t>DB값</a:t>
          </a:r>
          <a:r>
            <a:rPr lang="en-US" altLang="ko-KR" sz="2700" kern="1200" dirty="0">
              <a:latin typeface="Impact" panose="020B0806030902050204"/>
            </a:rPr>
            <a:t> </a:t>
          </a:r>
          <a:r>
            <a:rPr lang="en-US" altLang="ko-KR" sz="2700" kern="1200" dirty="0" err="1">
              <a:latin typeface="Impact" panose="020B0806030902050204"/>
            </a:rPr>
            <a:t>출력</a:t>
          </a:r>
          <a:endParaRPr lang="en-US" altLang="ko-KR" sz="2700" kern="1200" dirty="0" err="1"/>
        </a:p>
      </dsp:txBody>
      <dsp:txXfrm>
        <a:off x="1917006" y="2880927"/>
        <a:ext cx="7224532" cy="787057"/>
      </dsp:txXfrm>
    </dsp:sp>
    <dsp:sp modelId="{07F986D3-D071-46B3-9EE1-358E03771F25}">
      <dsp:nvSpPr>
        <dsp:cNvPr id="0" name=""/>
        <dsp:cNvSpPr/>
      </dsp:nvSpPr>
      <dsp:spPr>
        <a:xfrm>
          <a:off x="2523358" y="3808587"/>
          <a:ext cx="8447767" cy="836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 err="1">
              <a:latin typeface="Impact" panose="020B0806030902050204"/>
            </a:rPr>
            <a:t>홈페이지</a:t>
          </a:r>
          <a:r>
            <a:rPr lang="en-US" altLang="ko-KR" sz="2700" kern="1200" dirty="0">
              <a:latin typeface="Impact" panose="020B0806030902050204"/>
            </a:rPr>
            <a:t> </a:t>
          </a:r>
          <a:r>
            <a:rPr lang="en-US" altLang="ko-KR" sz="2700" kern="1200" dirty="0" err="1">
              <a:latin typeface="Impact" panose="020B0806030902050204"/>
            </a:rPr>
            <a:t>출력</a:t>
          </a:r>
          <a:r>
            <a:rPr lang="en-US" altLang="ko-KR" sz="2700" kern="1200" dirty="0">
              <a:latin typeface="Impact" panose="020B0806030902050204"/>
            </a:rPr>
            <a:t> 및 </a:t>
          </a:r>
          <a:r>
            <a:rPr lang="en-US" altLang="ko-KR" sz="2700" kern="1200" dirty="0" err="1">
              <a:latin typeface="Impact" panose="020B0806030902050204"/>
            </a:rPr>
            <a:t>입력값이</a:t>
          </a:r>
          <a:r>
            <a:rPr lang="en-US" altLang="ko-KR" sz="2700" kern="1200" dirty="0">
              <a:latin typeface="Impact" panose="020B0806030902050204"/>
            </a:rPr>
            <a:t> </a:t>
          </a:r>
          <a:r>
            <a:rPr lang="en-US" altLang="ko-KR" sz="2700" kern="1200" dirty="0" err="1">
              <a:latin typeface="Impact" panose="020B0806030902050204"/>
            </a:rPr>
            <a:t>있을</a:t>
          </a:r>
          <a:r>
            <a:rPr lang="en-US" altLang="ko-KR" sz="2700" kern="1200" dirty="0">
              <a:latin typeface="Impact" panose="020B0806030902050204"/>
            </a:rPr>
            <a:t> </a:t>
          </a:r>
          <a:r>
            <a:rPr lang="en-US" altLang="ko-KR" sz="2700" kern="1200" dirty="0" err="1">
              <a:latin typeface="Impact" panose="020B0806030902050204"/>
            </a:rPr>
            <a:t>경우</a:t>
          </a:r>
          <a:r>
            <a:rPr lang="en-US" altLang="ko-KR" sz="2700" kern="1200" dirty="0">
              <a:latin typeface="Impact" panose="020B0806030902050204"/>
            </a:rPr>
            <a:t> </a:t>
          </a:r>
          <a:r>
            <a:rPr lang="en-US" altLang="ko-KR" sz="2700" kern="1200" dirty="0" err="1">
              <a:latin typeface="Impact" panose="020B0806030902050204"/>
            </a:rPr>
            <a:t>DB에</a:t>
          </a:r>
          <a:r>
            <a:rPr lang="en-US" altLang="ko-KR" sz="2700" kern="1200" dirty="0">
              <a:latin typeface="Impact" panose="020B0806030902050204"/>
            </a:rPr>
            <a:t> </a:t>
          </a:r>
          <a:r>
            <a:rPr lang="en-US" altLang="ko-KR" sz="2700" kern="1200" dirty="0" err="1">
              <a:latin typeface="Impact" panose="020B0806030902050204"/>
            </a:rPr>
            <a:t>저장</a:t>
          </a:r>
          <a:endParaRPr lang="en-US" altLang="ko-KR" sz="2700" kern="1200" dirty="0"/>
        </a:p>
      </dsp:txBody>
      <dsp:txXfrm>
        <a:off x="2547845" y="3833074"/>
        <a:ext cx="7224532" cy="787057"/>
      </dsp:txXfrm>
    </dsp:sp>
    <dsp:sp modelId="{5E337899-93D7-45A0-85F9-53FE28177A15}">
      <dsp:nvSpPr>
        <dsp:cNvPr id="0" name=""/>
        <dsp:cNvSpPr/>
      </dsp:nvSpPr>
      <dsp:spPr>
        <a:xfrm>
          <a:off x="7904346" y="610767"/>
          <a:ext cx="543420" cy="54342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8026616" y="610767"/>
        <a:ext cx="298881" cy="408924"/>
      </dsp:txXfrm>
    </dsp:sp>
    <dsp:sp modelId="{7953404C-7C2F-49EC-8A14-422770A81AC6}">
      <dsp:nvSpPr>
        <dsp:cNvPr id="0" name=""/>
        <dsp:cNvSpPr/>
      </dsp:nvSpPr>
      <dsp:spPr>
        <a:xfrm>
          <a:off x="8535186" y="1562914"/>
          <a:ext cx="543420" cy="54342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657456" y="1562914"/>
        <a:ext cx="298881" cy="408924"/>
      </dsp:txXfrm>
    </dsp:sp>
    <dsp:sp modelId="{8A87042C-168A-4DCF-BF15-8872B54B0D26}">
      <dsp:nvSpPr>
        <dsp:cNvPr id="0" name=""/>
        <dsp:cNvSpPr/>
      </dsp:nvSpPr>
      <dsp:spPr>
        <a:xfrm>
          <a:off x="9166026" y="2501127"/>
          <a:ext cx="543420" cy="54342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288296" y="2501127"/>
        <a:ext cx="298881" cy="408924"/>
      </dsp:txXfrm>
    </dsp:sp>
    <dsp:sp modelId="{259B3CD6-14F6-43AB-877F-6D79B29AD960}">
      <dsp:nvSpPr>
        <dsp:cNvPr id="0" name=""/>
        <dsp:cNvSpPr/>
      </dsp:nvSpPr>
      <dsp:spPr>
        <a:xfrm>
          <a:off x="9796865" y="3462563"/>
          <a:ext cx="543420" cy="54342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919135" y="3462563"/>
        <a:ext cx="298881" cy="408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1BB31C2-B4F5-4A00-8DBC-C61C9ED0AC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+mj-lt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13385A-F7EC-4E09-B238-D4FD0974B4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368BF-D9B9-4011-BB5F-BCA261E1D1DA}" type="datetime1">
              <a:rPr lang="ko-KR" altLang="en-US" smtClean="0">
                <a:latin typeface="+mj-lt"/>
              </a:rPr>
              <a:t>2024-02-28</a:t>
            </a:fld>
            <a:endParaRPr lang="ko-KR" altLang="en-US">
              <a:latin typeface="+mj-l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0482BA-79F1-4103-8E96-BC5A325453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+mj-lt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51D371-BB55-416E-9E55-DB17EF5F98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D451D-8351-4171-9BA1-FC1611D640E3}" type="slidenum">
              <a:rPr lang="en-US" altLang="ko-KR" smtClean="0">
                <a:latin typeface="+mj-lt"/>
              </a:rPr>
              <a:t>‹#›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907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lt"/>
              </a:defRPr>
            </a:lvl1pPr>
          </a:lstStyle>
          <a:p>
            <a:endParaRPr lang="ko-KR" altLang="en-US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lt"/>
              </a:defRPr>
            </a:lvl1pPr>
          </a:lstStyle>
          <a:p>
            <a:fld id="{E571CF1E-0F28-44C8-A1D7-664F59420958}" type="datetime1">
              <a:rPr lang="ko-KR" altLang="en-US" smtClean="0"/>
              <a:pPr/>
              <a:t>2024-02-28</a:t>
            </a:fld>
            <a:endParaRPr lang="ko-KR" altLang="en-US">
              <a:latin typeface="+mj-lt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lt"/>
              </a:defRPr>
            </a:lvl1pPr>
          </a:lstStyle>
          <a:p>
            <a:endParaRPr lang="ko-KR" altLang="en-US">
              <a:latin typeface="+mj-lt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lt"/>
              </a:defRPr>
            </a:lvl1pPr>
          </a:lstStyle>
          <a:p>
            <a:fld id="{1BDCFE26-396F-41F6-A3AE-19A86D47234F}" type="slidenum">
              <a:rPr lang="en-US" altLang="ko-KR" smtClean="0"/>
              <a:pPr/>
              <a:t>‹#›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139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CFE26-396F-41F6-A3AE-19A86D47234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6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자유형(F)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자유형(F)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자유형(F)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자유형(F)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rtlCol="0" anchor="b">
            <a:normAutofit/>
          </a:bodyPr>
          <a:lstStyle>
            <a:lvl1pPr algn="r">
              <a:defRPr sz="80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 rtlCol="0"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F4EFB2FF-F811-498C-B165-AD759A433873}" type="datetime1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 rtlCol="0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5" name="포인트가 5개인 별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rtlCol="0" anchor="b"/>
          <a:lstStyle>
            <a:lvl1pPr>
              <a:defRPr sz="32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/>
          <a:lstStyle>
            <a:lvl1pPr marL="0" indent="0" algn="ctr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780" y="4702923"/>
            <a:ext cx="10394728" cy="682472"/>
          </a:xfrm>
        </p:spPr>
        <p:txBody>
          <a:bodyPr rtlCol="0" anchor="t"/>
          <a:lstStyle>
            <a:lvl1pPr marL="0" indent="0" algn="l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C8E4312-1E2D-4FCB-BC19-8F4E707044A1}" type="datetime1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779" y="4106333"/>
            <a:ext cx="10394729" cy="127360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E85AA8-2A73-44E1-8481-9B4EC6365655}" type="datetime1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 hasCustomPrompt="1"/>
          </p:nvPr>
        </p:nvSpPr>
        <p:spPr>
          <a:xfrm>
            <a:off x="1550264" y="3610032"/>
            <a:ext cx="8667956" cy="37776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1" y="4106334"/>
            <a:ext cx="10396882" cy="126825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D2F58E4-0338-40E7-9ADA-E45CCB03CD22}" type="datetime1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3" name="텍스트 상자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b="1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“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b="1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rtlCol="0" anchor="b">
            <a:normAutofit/>
          </a:bodyPr>
          <a:lstStyle>
            <a:lvl1pPr algn="l">
              <a:defRPr sz="4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4247468"/>
            <a:ext cx="10394707" cy="114064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C97EDFF-84A7-4C38-97D6-53B4568C3148}" type="datetime1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 rtlCol="0"/>
          <a:lstStyle>
            <a:lvl1pPr algn="ctr"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2" y="206339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 hasCustomPrompt="1"/>
          </p:nvPr>
        </p:nvSpPr>
        <p:spPr>
          <a:xfrm>
            <a:off x="685802" y="2639658"/>
            <a:ext cx="3310128" cy="273492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234622" y="206339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 hasCustomPrompt="1"/>
          </p:nvPr>
        </p:nvSpPr>
        <p:spPr>
          <a:xfrm>
            <a:off x="4234621" y="2639658"/>
            <a:ext cx="3310128" cy="273492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7770380" y="206339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 hasCustomPrompt="1"/>
          </p:nvPr>
        </p:nvSpPr>
        <p:spPr>
          <a:xfrm>
            <a:off x="7770380" y="2639658"/>
            <a:ext cx="3310128" cy="273492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A51400F-E7CF-4EC3-8C1C-72EC1A67777E}" type="datetime1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 rtlCol="0"/>
          <a:lstStyle>
            <a:lvl1pPr algn="ctr"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91840" y="381302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 hasCustomPrompt="1"/>
          </p:nvPr>
        </p:nvSpPr>
        <p:spPr>
          <a:xfrm>
            <a:off x="691840" y="4389287"/>
            <a:ext cx="3310128" cy="98529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237410" y="381302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 hasCustomPrompt="1"/>
          </p:nvPr>
        </p:nvSpPr>
        <p:spPr>
          <a:xfrm>
            <a:off x="4235999" y="4389286"/>
            <a:ext cx="3310128" cy="9853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7768944" y="381302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 hasCustomPrompt="1"/>
          </p:nvPr>
        </p:nvSpPr>
        <p:spPr>
          <a:xfrm>
            <a:off x="7768819" y="4389284"/>
            <a:ext cx="3310128" cy="9853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97E62E-659F-454D-AD6E-B7A5F542C518}" type="datetime1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세로 텍스트 개체 틀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685800" y="2063396"/>
            <a:ext cx="10394707" cy="3311190"/>
          </a:xfrm>
        </p:spPr>
        <p:txBody>
          <a:bodyPr vert="eaVert"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615778-F8B9-4027-B69E-89D87E5F364B}" type="datetime1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세로 텍스트 개체 틀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685800" y="685800"/>
            <a:ext cx="7904431" cy="4688785"/>
          </a:xfrm>
        </p:spPr>
        <p:txBody>
          <a:bodyPr vert="eaVert"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7A17339-8F72-4481-B4D4-1A9BDA5657B6}" type="datetime1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3" hasCustomPrompt="1"/>
          </p:nvPr>
        </p:nvSpPr>
        <p:spPr>
          <a:xfrm>
            <a:off x="685800" y="2063396"/>
            <a:ext cx="10394707" cy="3311189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EDD79FD7-A808-47AA-98E2-126975742922}" type="datetime1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rtlCol="0" anchor="b">
            <a:normAutofit/>
          </a:bodyPr>
          <a:lstStyle>
            <a:lvl1pPr algn="l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1" y="3742267"/>
            <a:ext cx="10394707" cy="16396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2805CF5-B93C-4ECF-A4E4-FE3B8F5AA6EF}" type="datetime1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3" hasCustomPrompt="1"/>
          </p:nvPr>
        </p:nvSpPr>
        <p:spPr>
          <a:xfrm>
            <a:off x="685800" y="2063396"/>
            <a:ext cx="5088714" cy="3311189"/>
          </a:xfrm>
        </p:spPr>
        <p:txBody>
          <a:bodyPr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3" name="내용 개체 틀 3"/>
          <p:cNvSpPr>
            <a:spLocks noGrp="1"/>
          </p:cNvSpPr>
          <p:nvPr>
            <p:ph sz="quarter" idx="14" hasCustomPrompt="1"/>
          </p:nvPr>
        </p:nvSpPr>
        <p:spPr>
          <a:xfrm>
            <a:off x="5993971" y="2063396"/>
            <a:ext cx="5086538" cy="3311189"/>
          </a:xfrm>
        </p:spPr>
        <p:txBody>
          <a:bodyPr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46D81DB-3011-4C39-8119-7FC0FC4711AD}" type="datetime1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18356" y="2063396"/>
            <a:ext cx="4856158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내용 개체 틀 3"/>
          <p:cNvSpPr>
            <a:spLocks noGrp="1"/>
          </p:cNvSpPr>
          <p:nvPr>
            <p:ph sz="quarter" idx="13" hasCustomPrompt="1"/>
          </p:nvPr>
        </p:nvSpPr>
        <p:spPr>
          <a:xfrm>
            <a:off x="685802" y="2861733"/>
            <a:ext cx="5088712" cy="2512852"/>
          </a:xfrm>
        </p:spPr>
        <p:txBody>
          <a:bodyPr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18191" y="2063396"/>
            <a:ext cx="4864491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5"/>
          <p:cNvSpPr>
            <a:spLocks noGrp="1"/>
          </p:cNvSpPr>
          <p:nvPr>
            <p:ph sz="quarter" idx="14" hasCustomPrompt="1"/>
          </p:nvPr>
        </p:nvSpPr>
        <p:spPr>
          <a:xfrm>
            <a:off x="5993969" y="2861733"/>
            <a:ext cx="5088713" cy="2512852"/>
          </a:xfrm>
        </p:spPr>
        <p:txBody>
          <a:bodyPr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E94C09A4-9C78-4925-BFE0-160E35DEFDB3}" type="datetime1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8A898FE-395D-4A8C-BC13-6CE70918D0AC}" type="datetime1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E1E83B54-A9F4-48DF-9A63-756C8147D3CC}" type="datetime1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rtlCol="0" anchor="b">
            <a:normAutofit/>
          </a:bodyPr>
          <a:lstStyle>
            <a:lvl1pPr algn="ctr">
              <a:defRPr sz="36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sz="quarter" idx="13" hasCustomPrompt="1"/>
          </p:nvPr>
        </p:nvSpPr>
        <p:spPr>
          <a:xfrm>
            <a:off x="5046132" y="685800"/>
            <a:ext cx="6034375" cy="468878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93642" y="2709052"/>
            <a:ext cx="4126861" cy="266553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61E2C76-033B-4927-81F5-5E98839C5182}" type="datetime1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rtlCol="0" anchor="b">
            <a:normAutofit/>
          </a:bodyPr>
          <a:lstStyle>
            <a:lvl1pPr algn="ctr">
              <a:defRPr sz="36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/>
          <a:lstStyle>
            <a:lvl1pPr marL="0" indent="0" algn="ctr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1" y="2709052"/>
            <a:ext cx="6345301" cy="236248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F7826AF-4488-49B5-9835-5442BCDD161E}" type="datetime1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직사각형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자유형(F)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직사각형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 cap="all" baseline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BB94B296-668D-4DCD-A82A-ACBD5F6751EC}" type="datetime1">
              <a:rPr lang="ko-KR" altLang="en-US" smtClean="0"/>
              <a:t>2024-02-28</a:t>
            </a:fld>
            <a:endParaRPr lang="ko-KR" altLang="en-US" b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b="1" cap="all" baseline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b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 cap="all" baseline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 cap="all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b="1" kern="1200" cap="all" baseline="0">
          <a:solidFill>
            <a:schemeClr val="tx1"/>
          </a:solidFill>
          <a:effectLst/>
          <a:latin typeface="+mj-ea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b="1" kern="1200" cap="all" baseline="0">
          <a:solidFill>
            <a:schemeClr val="tx1"/>
          </a:solidFill>
          <a:effectLst/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b="1" kern="1200" cap="all" baseline="0">
          <a:solidFill>
            <a:schemeClr val="tx1"/>
          </a:solidFill>
          <a:effectLst/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b="1" kern="1200" cap="all" baseline="0">
          <a:solidFill>
            <a:schemeClr val="tx1"/>
          </a:solidFill>
          <a:effectLst/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b="1" kern="1200" cap="all" baseline="0">
          <a:solidFill>
            <a:schemeClr val="tx1"/>
          </a:solidFill>
          <a:effectLst/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SY5WATmlC0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ko-KR" altLang="en-US" err="1">
                <a:latin typeface="맑은 고딕"/>
                <a:ea typeface="맑은 고딕"/>
              </a:rPr>
              <a:t>온습도</a:t>
            </a:r>
            <a:r>
              <a:rPr lang="ko-KR" altLang="en-US">
                <a:latin typeface="맑은 고딕"/>
                <a:ea typeface="맑은 고딕"/>
              </a:rPr>
              <a:t> 제어</a:t>
            </a:r>
            <a:endParaRPr lang="ko-KR" altLang="en-US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/>
                <a:ea typeface="맑은 고딕"/>
              </a:rPr>
              <a:t>심재훈</a:t>
            </a: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1345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0B94E-EA09-171F-2A80-A1B940FA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643543"/>
          </a:xfrm>
        </p:spPr>
        <p:txBody>
          <a:bodyPr/>
          <a:lstStyle/>
          <a:p>
            <a:r>
              <a:rPr lang="ko-KR" altLang="en-US" sz="4000" dirty="0">
                <a:latin typeface="맑은 고딕"/>
                <a:ea typeface="맑은 고딕"/>
              </a:rPr>
              <a:t>실습을 하면서 배운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65900-0FB3-A54C-25FA-1A6D4EC42B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3025" cy="331118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b="0" dirty="0" err="1">
                <a:latin typeface="맑은 고딕"/>
                <a:ea typeface="맑은 고딕"/>
              </a:rPr>
              <a:t>서버를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이용해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아두이노에서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db로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데이터를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옮기는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방법을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알게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되었습니다</a:t>
            </a:r>
            <a:r>
              <a:rPr lang="en-US" altLang="ko-KR" b="0" dirty="0">
                <a:latin typeface="맑은 고딕"/>
                <a:ea typeface="맑은 고딕"/>
              </a:rPr>
              <a:t>.</a:t>
            </a:r>
          </a:p>
          <a:p>
            <a:pPr marL="457200" indent="-457200">
              <a:buAutoNum type="arabicPeriod"/>
            </a:pPr>
            <a:r>
              <a:rPr lang="en-US" altLang="ko-KR" b="0" dirty="0" err="1">
                <a:latin typeface="맑은 고딕"/>
                <a:ea typeface="맑은 고딕"/>
              </a:rPr>
              <a:t>Ejs와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express를</a:t>
            </a:r>
            <a:r>
              <a:rPr lang="en-US" altLang="ko-KR" b="0" dirty="0">
                <a:latin typeface="맑은 고딕"/>
                <a:ea typeface="맑은 고딕"/>
              </a:rPr>
              <a:t> </a:t>
            </a:r>
            <a:r>
              <a:rPr lang="en-US" altLang="ko-KR" b="0" dirty="0" err="1">
                <a:latin typeface="맑은 고딕"/>
                <a:ea typeface="맑은 고딕"/>
              </a:rPr>
              <a:t>공부하여</a:t>
            </a:r>
            <a:r>
              <a:rPr lang="en-US" altLang="ko-KR" b="0" dirty="0">
                <a:latin typeface="맑은 고딕"/>
                <a:ea typeface="맑은 고딕"/>
              </a:rPr>
              <a:t> 웹 </a:t>
            </a:r>
            <a:r>
              <a:rPr lang="en-US" altLang="ko-KR" b="0" dirty="0" err="1">
                <a:latin typeface="맑은 고딕"/>
                <a:ea typeface="맑은 고딕"/>
              </a:rPr>
              <a:t>기능을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구현할</a:t>
            </a:r>
            <a:r>
              <a:rPr lang="en-US" altLang="ko-KR" b="0" dirty="0">
                <a:latin typeface="맑은 고딕"/>
                <a:ea typeface="맑은 고딕"/>
              </a:rPr>
              <a:t> 수 </a:t>
            </a:r>
            <a:r>
              <a:rPr lang="en-US" altLang="ko-KR" b="0" dirty="0" err="1">
                <a:latin typeface="맑은 고딕"/>
                <a:ea typeface="맑은 고딕"/>
              </a:rPr>
              <a:t>있게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되었습니다</a:t>
            </a:r>
            <a:r>
              <a:rPr lang="en-US" altLang="ko-KR" b="0" dirty="0">
                <a:latin typeface="맑은 고딕"/>
                <a:ea typeface="맑은 고딕"/>
              </a:rPr>
              <a:t>.</a:t>
            </a:r>
          </a:p>
          <a:p>
            <a:pPr marL="457200" indent="-457200">
              <a:buAutoNum type="arabicPeriod"/>
            </a:pPr>
            <a:r>
              <a:rPr lang="en-US" altLang="ko-KR" b="0" dirty="0" err="1">
                <a:latin typeface="맑은 고딕"/>
                <a:ea typeface="맑은 고딕"/>
              </a:rPr>
              <a:t>아두이노를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공부하게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되면서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원리를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이해하게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되었습니다</a:t>
            </a:r>
            <a:r>
              <a:rPr lang="en-US" altLang="ko-KR" b="0" dirty="0">
                <a:latin typeface="맑은 고딕"/>
                <a:ea typeface="맑은 고딕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b="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b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9069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65900-0FB3-A54C-25FA-1A6D4EC42B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966705"/>
            <a:ext cx="10394707" cy="5026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600" dirty="0">
                <a:latin typeface="맑은 고딕"/>
                <a:ea typeface="맑은 고딕"/>
              </a:rPr>
              <a:t>감사합니다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80553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76F992B-6956-443A-0C8B-E61E490F5CC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07135478"/>
              </p:ext>
            </p:extLst>
          </p:nvPr>
        </p:nvGraphicFramePr>
        <p:xfrm>
          <a:off x="381586" y="589247"/>
          <a:ext cx="10971126" cy="4644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447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54915C5-707B-4B29-9E6B-116367F8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070191" cy="6858000"/>
          </a:xfrm>
          <a:custGeom>
            <a:avLst/>
            <a:gdLst>
              <a:gd name="connsiteX0" fmla="*/ 1 w 4061802"/>
              <a:gd name="connsiteY0" fmla="*/ 0 h 6858000"/>
              <a:gd name="connsiteX1" fmla="*/ 4059081 w 4061802"/>
              <a:gd name="connsiteY1" fmla="*/ 0 h 6858000"/>
              <a:gd name="connsiteX2" fmla="*/ 4059081 w 4061802"/>
              <a:gd name="connsiteY2" fmla="*/ 2339825 h 6858000"/>
              <a:gd name="connsiteX3" fmla="*/ 4061802 w 4061802"/>
              <a:gd name="connsiteY3" fmla="*/ 2339683 h 6858000"/>
              <a:gd name="connsiteX4" fmla="*/ 4061802 w 4061802"/>
              <a:gd name="connsiteY4" fmla="*/ 3776054 h 6858000"/>
              <a:gd name="connsiteX5" fmla="*/ 4059081 w 4061802"/>
              <a:gd name="connsiteY5" fmla="*/ 3776199 h 6858000"/>
              <a:gd name="connsiteX6" fmla="*/ 4059081 w 4061802"/>
              <a:gd name="connsiteY6" fmla="*/ 6858000 h 6858000"/>
              <a:gd name="connsiteX7" fmla="*/ 1 w 4061802"/>
              <a:gd name="connsiteY7" fmla="*/ 6858000 h 6858000"/>
              <a:gd name="connsiteX8" fmla="*/ 1 w 4061802"/>
              <a:gd name="connsiteY8" fmla="*/ 3992604 h 6858000"/>
              <a:gd name="connsiteX9" fmla="*/ 0 w 4061802"/>
              <a:gd name="connsiteY9" fmla="*/ 3992604 h 6858000"/>
              <a:gd name="connsiteX10" fmla="*/ 0 w 4061802"/>
              <a:gd name="connsiteY10" fmla="*/ 2552279 h 6858000"/>
              <a:gd name="connsiteX11" fmla="*/ 1 w 4061802"/>
              <a:gd name="connsiteY11" fmla="*/ 2552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1802" h="6858000">
                <a:moveTo>
                  <a:pt x="1" y="0"/>
                </a:moveTo>
                <a:lnTo>
                  <a:pt x="4059081" y="0"/>
                </a:lnTo>
                <a:lnTo>
                  <a:pt x="4059081" y="2339825"/>
                </a:lnTo>
                <a:lnTo>
                  <a:pt x="4061802" y="2339683"/>
                </a:lnTo>
                <a:lnTo>
                  <a:pt x="4061802" y="3776054"/>
                </a:lnTo>
                <a:lnTo>
                  <a:pt x="4059081" y="3776199"/>
                </a:lnTo>
                <a:lnTo>
                  <a:pt x="4059081" y="6858000"/>
                </a:lnTo>
                <a:lnTo>
                  <a:pt x="1" y="6858000"/>
                </a:lnTo>
                <a:lnTo>
                  <a:pt x="1" y="3992604"/>
                </a:lnTo>
                <a:lnTo>
                  <a:pt x="0" y="3992604"/>
                </a:lnTo>
                <a:lnTo>
                  <a:pt x="0" y="2552279"/>
                </a:lnTo>
                <a:lnTo>
                  <a:pt x="1" y="255227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30B94E-EA09-171F-2A80-A1B940FA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26122"/>
            <a:ext cx="3054268" cy="4405756"/>
          </a:xfrm>
        </p:spPr>
        <p:txBody>
          <a:bodyPr anchor="ctr">
            <a:normAutofit/>
          </a:bodyPr>
          <a:lstStyle/>
          <a:p>
            <a:r>
              <a:rPr lang="ko-KR" altLang="en-US" sz="3600">
                <a:solidFill>
                  <a:srgbClr val="FFFFFF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8E032-9914-4C00-B51A-C2DA1627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802" y="1"/>
            <a:ext cx="8130198" cy="6857999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65900-0FB3-A54C-25FA-1A6D4EC42B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4461" y="1226122"/>
            <a:ext cx="6526045" cy="4405756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ko-KR" sz="16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아두이노</a:t>
            </a:r>
            <a:r>
              <a:rPr lang="ko-KR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 기능</a:t>
            </a:r>
            <a:endParaRPr lang="ko-KR" sz="1600" b="0" dirty="0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  <a:p>
            <a:pPr marL="457200" indent="-457200">
              <a:buAutoNum type="arabicPeriod"/>
            </a:pPr>
            <a:r>
              <a:rPr lang="ko-KR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서버 역할</a:t>
            </a:r>
          </a:p>
          <a:p>
            <a:pPr marL="457200" indent="-457200">
              <a:buAutoNum type="arabicPeriod"/>
            </a:pPr>
            <a:r>
              <a:rPr lang="ko-KR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웹 기능</a:t>
            </a:r>
          </a:p>
          <a:p>
            <a:pPr marL="457200" indent="-457200">
              <a:buAutoNum type="arabicPeriod"/>
            </a:pPr>
            <a:r>
              <a:rPr lang="ko-KR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실습을 하면서 배운 점</a:t>
            </a:r>
          </a:p>
          <a:p>
            <a:pPr marL="0" indent="0">
              <a:buNone/>
            </a:pP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3065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0B94E-EA09-171F-2A80-A1B940FA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643543"/>
          </a:xfrm>
        </p:spPr>
        <p:txBody>
          <a:bodyPr/>
          <a:lstStyle/>
          <a:p>
            <a:r>
              <a:rPr lang="ko-KR" altLang="en-US" sz="4000" dirty="0" err="1">
                <a:latin typeface="맑은 고딕"/>
                <a:ea typeface="맑은 고딕"/>
              </a:rPr>
              <a:t>아두이노</a:t>
            </a:r>
            <a:r>
              <a:rPr lang="ko-KR" altLang="en-US" sz="4000" dirty="0">
                <a:latin typeface="맑은 고딕"/>
                <a:ea typeface="맑은 고딕"/>
              </a:rPr>
              <a:t>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65900-0FB3-A54C-25FA-1A6D4EC42B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b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9B9B476E-DE22-EE0E-ACD5-08EF8529C05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93971" y="2676954"/>
            <a:ext cx="5086538" cy="3311189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E2791A2A-9232-E574-300F-695C6267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22" y="2675191"/>
            <a:ext cx="5105436" cy="2685132"/>
          </a:xfrm>
          <a:prstGeom prst="rect">
            <a:avLst/>
          </a:prstGeom>
        </p:spPr>
      </p:pic>
      <p:pic>
        <p:nvPicPr>
          <p:cNvPr id="6" name="그림 6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60C1A175-5018-6CC9-70D5-60B1EBA68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1" y="2674720"/>
            <a:ext cx="5095539" cy="2686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D3984F-E800-9139-EAFE-76BABEDDB0B1}"/>
              </a:ext>
            </a:extLst>
          </p:cNvPr>
          <p:cNvSpPr txBox="1"/>
          <p:nvPr/>
        </p:nvSpPr>
        <p:spPr>
          <a:xfrm>
            <a:off x="2314222" y="5531555"/>
            <a:ext cx="14769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일정 값 이하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82CF2D-3CA4-BF8C-445C-9A7ED3CDC500}"/>
              </a:ext>
            </a:extLst>
          </p:cNvPr>
          <p:cNvSpPr txBox="1"/>
          <p:nvPr/>
        </p:nvSpPr>
        <p:spPr>
          <a:xfrm>
            <a:off x="7798740" y="5531555"/>
            <a:ext cx="14769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일정 값 이상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708416D-32BC-7BB7-B03C-5B3939ED8F05}"/>
              </a:ext>
            </a:extLst>
          </p:cNvPr>
          <p:cNvSpPr txBox="1">
            <a:spLocks/>
          </p:cNvSpPr>
          <p:nvPr/>
        </p:nvSpPr>
        <p:spPr>
          <a:xfrm>
            <a:off x="586839" y="1263028"/>
            <a:ext cx="10394707" cy="3858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b="1" kern="1200" cap="all" baseline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b="1" kern="1200" cap="all" baseline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b="1" kern="1200" cap="all" baseline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b="1" kern="1200" cap="all" baseline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b="1" kern="1200" cap="all" baseline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b="0" dirty="0" err="1">
                <a:latin typeface="맑은 고딕"/>
                <a:ea typeface="맑은 고딕"/>
              </a:rPr>
              <a:t>온습도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제어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센서를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이용해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온습도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값을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가져옵니다</a:t>
            </a:r>
            <a:r>
              <a:rPr lang="en-US" altLang="ko-KR" b="0" dirty="0">
                <a:latin typeface="맑은 고딕"/>
                <a:ea typeface="맑은 고딕"/>
              </a:rPr>
              <a:t>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b="0" dirty="0" err="1">
                <a:latin typeface="맑은 고딕"/>
                <a:ea typeface="맑은 고딕"/>
              </a:rPr>
              <a:t>일정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온도와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습도</a:t>
            </a:r>
            <a:r>
              <a:rPr lang="en-US" altLang="ko-KR" b="0" dirty="0">
                <a:latin typeface="맑은 고딕"/>
                <a:ea typeface="맑은 고딕"/>
              </a:rPr>
              <a:t>, </a:t>
            </a:r>
            <a:r>
              <a:rPr lang="en-US" altLang="ko-KR" b="0" dirty="0" err="1">
                <a:latin typeface="맑은 고딕"/>
                <a:ea typeface="맑은 고딕"/>
              </a:rPr>
              <a:t>미세먼지값을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넘겼을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경우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쿨러와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빨간색LED가</a:t>
            </a:r>
            <a:r>
              <a:rPr lang="en-US" altLang="ko-KR" b="0" dirty="0">
                <a:latin typeface="맑은 고딕"/>
                <a:ea typeface="맑은 고딕"/>
              </a:rPr>
              <a:t> </a:t>
            </a:r>
            <a:r>
              <a:rPr lang="en-US" altLang="ko-KR" b="0" dirty="0" err="1">
                <a:latin typeface="맑은 고딕"/>
                <a:ea typeface="맑은 고딕"/>
              </a:rPr>
              <a:t>켜집니다</a:t>
            </a:r>
            <a:r>
              <a:rPr lang="en-US" altLang="ko-KR" b="0" dirty="0">
                <a:latin typeface="맑은 고딕"/>
                <a:ea typeface="맑은 고딕"/>
              </a:rPr>
              <a:t>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b="0" dirty="0" err="1">
                <a:latin typeface="맑은 고딕"/>
                <a:ea typeface="맑은 고딕"/>
              </a:rPr>
              <a:t>일정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온도와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습도</a:t>
            </a:r>
            <a:r>
              <a:rPr lang="en-US" altLang="ko-KR" b="0" dirty="0">
                <a:latin typeface="맑은 고딕"/>
                <a:ea typeface="맑은 고딕"/>
              </a:rPr>
              <a:t>, </a:t>
            </a:r>
            <a:r>
              <a:rPr lang="en-US" altLang="ko-KR" b="0" dirty="0" err="1">
                <a:latin typeface="맑은 고딕"/>
                <a:ea typeface="맑은 고딕"/>
              </a:rPr>
              <a:t>미세먼지값을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못넘겼을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경우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쿨러는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멈추며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파란색led가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켜집니다</a:t>
            </a:r>
            <a:r>
              <a:rPr lang="en-US" altLang="ko-KR" b="0" dirty="0">
                <a:latin typeface="맑은 고딕"/>
                <a:ea typeface="맑은 고딕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>
              <a:latin typeface="맑은 고딕"/>
              <a:ea typeface="맑은 고딕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>
              <a:latin typeface="맑은 고딕"/>
              <a:ea typeface="맑은 고딕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3607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0B94E-EA09-171F-2A80-A1B940FA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4951408" cy="1151965"/>
          </a:xfrm>
        </p:spPr>
        <p:txBody>
          <a:bodyPr>
            <a:normAutofit/>
          </a:bodyPr>
          <a:lstStyle/>
          <a:p>
            <a:r>
              <a:rPr lang="ko-KR" altLang="en-US" sz="3800" dirty="0">
                <a:latin typeface="맑은 고딕"/>
                <a:ea typeface="맑은 고딕"/>
              </a:rPr>
              <a:t>서버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65900-0FB3-A54C-25FA-1A6D4EC42B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76423"/>
            <a:ext cx="4951410" cy="3288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>
                <a:latin typeface="맑은 고딕"/>
                <a:ea typeface="맑은 고딕"/>
              </a:rPr>
              <a:t>아두이노와</a:t>
            </a:r>
            <a:r>
              <a:rPr lang="ko-KR" altLang="en-US" dirty="0">
                <a:latin typeface="맑은 고딕"/>
                <a:ea typeface="맑은 고딕"/>
              </a:rPr>
              <a:t> 연동 후 </a:t>
            </a:r>
            <a:r>
              <a:rPr lang="ko-KR" altLang="en-US" dirty="0" err="1">
                <a:latin typeface="맑은 고딕"/>
                <a:ea typeface="맑은 고딕"/>
              </a:rPr>
              <a:t>아두이노에서</a:t>
            </a:r>
            <a:r>
              <a:rPr lang="ko-KR" altLang="en-US" dirty="0">
                <a:latin typeface="맑은 고딕"/>
                <a:ea typeface="맑은 고딕"/>
              </a:rPr>
              <a:t> 출력한 값을 </a:t>
            </a:r>
            <a:r>
              <a:rPr lang="ko-KR" altLang="en-US" dirty="0" err="1">
                <a:latin typeface="맑은 고딕"/>
                <a:ea typeface="맑은 고딕"/>
              </a:rPr>
              <a:t>DB에</a:t>
            </a:r>
            <a:r>
              <a:rPr lang="ko-KR" altLang="en-US" dirty="0">
                <a:latin typeface="맑은 고딕"/>
                <a:ea typeface="맑은 고딕"/>
              </a:rPr>
              <a:t> 저장 시킨다.</a:t>
            </a:r>
            <a:endParaRPr lang="ko-KR"/>
          </a:p>
          <a:p>
            <a:pPr marL="457200" indent="-457200">
              <a:buAutoNum type="arabicPeriod"/>
            </a:pPr>
            <a:endParaRPr lang="ko-KR" altLang="en-US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b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2F795C1B-40A0-4753-41C4-5937F6AF4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93" b="-2"/>
          <a:stretch/>
        </p:blipFill>
        <p:spPr>
          <a:xfrm>
            <a:off x="6094410" y="257308"/>
            <a:ext cx="5310189" cy="5044288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1824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0B94E-EA09-171F-2A80-A1B940FA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895012"/>
          </a:xfrm>
        </p:spPr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웹 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65900-0FB3-A54C-25FA-1A6D4EC42B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89599"/>
            <a:ext cx="10394707" cy="378965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b="0" dirty="0" err="1">
                <a:latin typeface="맑은 고딕"/>
                <a:ea typeface="맑은 고딕"/>
              </a:rPr>
              <a:t>Db에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들어가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있는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온도</a:t>
            </a:r>
            <a:r>
              <a:rPr lang="en-US" altLang="ko-KR" b="0" dirty="0">
                <a:latin typeface="맑은 고딕"/>
                <a:ea typeface="맑은 고딕"/>
              </a:rPr>
              <a:t>, </a:t>
            </a:r>
            <a:r>
              <a:rPr lang="en-US" altLang="ko-KR" b="0" dirty="0" err="1">
                <a:latin typeface="맑은 고딕"/>
                <a:ea typeface="맑은 고딕"/>
              </a:rPr>
              <a:t>습도</a:t>
            </a:r>
            <a:r>
              <a:rPr lang="en-US" altLang="ko-KR" b="0" dirty="0">
                <a:latin typeface="맑은 고딕"/>
                <a:ea typeface="맑은 고딕"/>
              </a:rPr>
              <a:t>, </a:t>
            </a:r>
            <a:r>
              <a:rPr lang="en-US" altLang="ko-KR" b="0" dirty="0" err="1">
                <a:latin typeface="맑은 고딕"/>
                <a:ea typeface="맑은 고딕"/>
              </a:rPr>
              <a:t>미세먼지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값을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읽는다</a:t>
            </a:r>
            <a:r>
              <a:rPr lang="en-US" altLang="ko-KR" b="0" dirty="0">
                <a:latin typeface="맑은 고딕"/>
                <a:ea typeface="맑은 고딕"/>
              </a:rPr>
              <a:t>.</a:t>
            </a:r>
          </a:p>
          <a:p>
            <a:pPr marL="457200" indent="-457200">
              <a:buAutoNum type="arabicPeriod"/>
            </a:pPr>
            <a:r>
              <a:rPr lang="en-US" altLang="ko-KR" b="0" dirty="0" err="1">
                <a:latin typeface="맑은 고딕"/>
                <a:ea typeface="맑은 고딕"/>
              </a:rPr>
              <a:t>읽어온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값을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홈페이지에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띄운다</a:t>
            </a:r>
            <a:endParaRPr lang="en-US" altLang="ko-KR" b="0">
              <a:latin typeface="맑은 고딕"/>
              <a:ea typeface="맑은 고딕"/>
            </a:endParaRPr>
          </a:p>
          <a:p>
            <a:pPr marL="457200" indent="-457200">
              <a:buAutoNum type="arabicPeriod"/>
            </a:pPr>
            <a:r>
              <a:rPr lang="en-US" altLang="ko-KR" b="0" dirty="0" err="1">
                <a:latin typeface="맑은 고딕"/>
                <a:ea typeface="맑은 고딕"/>
              </a:rPr>
              <a:t>사용자가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쿨러를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조작했을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경우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수동모드로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전환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된다</a:t>
            </a:r>
            <a:r>
              <a:rPr lang="en-US" altLang="ko-KR" b="0" dirty="0">
                <a:latin typeface="맑은 고딕"/>
                <a:ea typeface="맑은 고딕"/>
              </a:rPr>
              <a:t>.</a:t>
            </a:r>
          </a:p>
          <a:p>
            <a:pPr marL="457200" indent="-457200">
              <a:buAutoNum type="arabicPeriod"/>
            </a:pPr>
            <a:r>
              <a:rPr lang="en-US" altLang="ko-KR" b="0" dirty="0" err="1">
                <a:latin typeface="맑은 고딕"/>
                <a:ea typeface="맑은 고딕"/>
              </a:rPr>
              <a:t>사용자가</a:t>
            </a:r>
            <a:r>
              <a:rPr lang="en-US" altLang="ko-KR" b="0" dirty="0">
                <a:latin typeface="맑은 고딕"/>
                <a:ea typeface="맑은 고딕"/>
              </a:rPr>
              <a:t> </a:t>
            </a:r>
            <a:r>
              <a:rPr lang="en-US" altLang="ko-KR" b="0" dirty="0" err="1">
                <a:latin typeface="맑은 고딕"/>
                <a:ea typeface="맑은 고딕"/>
              </a:rPr>
              <a:t>자동</a:t>
            </a:r>
            <a:r>
              <a:rPr lang="en-US" altLang="ko-KR" b="0" dirty="0">
                <a:latin typeface="맑은 고딕"/>
                <a:ea typeface="맑은 고딕"/>
              </a:rPr>
              <a:t> </a:t>
            </a:r>
            <a:r>
              <a:rPr lang="en-US" altLang="ko-KR" b="0" dirty="0" err="1">
                <a:latin typeface="맑은 고딕"/>
                <a:ea typeface="맑은 고딕"/>
              </a:rPr>
              <a:t>모드를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눌렀을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경우</a:t>
            </a:r>
            <a:r>
              <a:rPr lang="en-US" altLang="ko-KR" b="0" dirty="0">
                <a:latin typeface="맑은 고딕"/>
                <a:ea typeface="맑은 고딕"/>
              </a:rPr>
              <a:t> </a:t>
            </a:r>
            <a:r>
              <a:rPr lang="en-US" altLang="ko-KR" b="0" dirty="0" err="1">
                <a:latin typeface="맑은 고딕"/>
                <a:ea typeface="맑은 고딕"/>
              </a:rPr>
              <a:t>아누이노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설정값에</a:t>
            </a:r>
            <a:r>
              <a:rPr lang="en-US" altLang="ko-KR" b="0" dirty="0">
                <a:latin typeface="맑은 고딕"/>
                <a:ea typeface="맑은 고딕"/>
              </a:rPr>
              <a:t> </a:t>
            </a:r>
            <a:r>
              <a:rPr lang="en-US" altLang="ko-KR" b="0" dirty="0" err="1">
                <a:latin typeface="맑은 고딕"/>
                <a:ea typeface="맑은 고딕"/>
              </a:rPr>
              <a:t>바뀌도록</a:t>
            </a:r>
            <a:r>
              <a:rPr lang="en-US" altLang="ko-KR" b="0" dirty="0">
                <a:latin typeface="맑은 고딕"/>
                <a:ea typeface="맑은 고딕"/>
              </a:rPr>
              <a:t> </a:t>
            </a:r>
            <a:r>
              <a:rPr lang="en-US" altLang="ko-KR" b="0" dirty="0" err="1">
                <a:latin typeface="맑은 고딕"/>
                <a:ea typeface="맑은 고딕"/>
              </a:rPr>
              <a:t>초기화한다</a:t>
            </a:r>
            <a:r>
              <a:rPr lang="en-US" altLang="ko-KR" b="0" dirty="0">
                <a:latin typeface="맑은 고딕"/>
                <a:ea typeface="맑은 고딕"/>
              </a:rPr>
              <a:t>.</a:t>
            </a:r>
          </a:p>
          <a:p>
            <a:pPr marL="0" indent="0">
              <a:buNone/>
            </a:pPr>
            <a:endParaRPr lang="ko-KR" altLang="en-US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2566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0B94E-EA09-171F-2A80-A1B940FA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643543"/>
          </a:xfrm>
        </p:spPr>
        <p:txBody>
          <a:bodyPr/>
          <a:lstStyle/>
          <a:p>
            <a:r>
              <a:rPr lang="ko-KR" altLang="en-US" sz="4000" dirty="0">
                <a:latin typeface="맑은 고딕"/>
                <a:ea typeface="맑은 고딕"/>
              </a:rPr>
              <a:t>웹 기능(쿨러)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65900-0FB3-A54C-25FA-1A6D4EC42B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b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3984F-E800-9139-EAFE-76BABEDDB0B1}"/>
              </a:ext>
            </a:extLst>
          </p:cNvPr>
          <p:cNvSpPr txBox="1"/>
          <p:nvPr/>
        </p:nvSpPr>
        <p:spPr>
          <a:xfrm>
            <a:off x="2472560" y="5620620"/>
            <a:ext cx="1150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쿨러 끄기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82CF2D-3CA4-BF8C-445C-9A7ED3CDC500}"/>
              </a:ext>
            </a:extLst>
          </p:cNvPr>
          <p:cNvSpPr txBox="1"/>
          <p:nvPr/>
        </p:nvSpPr>
        <p:spPr>
          <a:xfrm>
            <a:off x="7828428" y="5620620"/>
            <a:ext cx="1150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쿨러 켜기</a:t>
            </a:r>
          </a:p>
        </p:txBody>
      </p:sp>
      <p:pic>
        <p:nvPicPr>
          <p:cNvPr id="17" name="그림 17">
            <a:extLst>
              <a:ext uri="{FF2B5EF4-FFF2-40B4-BE49-F238E27FC236}">
                <a16:creationId xmlns:a16="http://schemas.microsoft.com/office/drawing/2014/main" id="{28455FB4-3099-0D50-4DDB-912EDBB4BE6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815841" y="1376239"/>
            <a:ext cx="5729784" cy="4032359"/>
          </a:xfrm>
        </p:spPr>
      </p:pic>
      <p:pic>
        <p:nvPicPr>
          <p:cNvPr id="18" name="그림 18">
            <a:extLst>
              <a:ext uri="{FF2B5EF4-FFF2-40B4-BE49-F238E27FC236}">
                <a16:creationId xmlns:a16="http://schemas.microsoft.com/office/drawing/2014/main" id="{B1934AED-2046-E5B6-88E9-E6DED5518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96" y="1925688"/>
            <a:ext cx="2535382" cy="730518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B79DDC82-D368-DA19-259C-32EC83CED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89" y="1372492"/>
            <a:ext cx="5524004" cy="4043738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37EEEAE3-13A9-A6B8-219E-5408948BB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2374" y="1921046"/>
            <a:ext cx="2545279" cy="690324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AA1E9470-073F-B89C-DA4F-D26343779C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34" y="4331790"/>
            <a:ext cx="379159" cy="155315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9B7C274F-17CE-9576-E604-7206217DA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0256" y="4532278"/>
            <a:ext cx="309885" cy="159529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9E350661-219F-698A-14A8-E05AAFF3D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9036" y="4529985"/>
            <a:ext cx="362486" cy="135892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5A283C24-5630-D573-0C41-1690601E2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836" y="4339392"/>
            <a:ext cx="287624" cy="1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7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0B94E-EA09-171F-2A80-A1B940FA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643543"/>
          </a:xfrm>
        </p:spPr>
        <p:txBody>
          <a:bodyPr/>
          <a:lstStyle/>
          <a:p>
            <a:r>
              <a:rPr lang="ko-KR" altLang="en-US" sz="4000" dirty="0">
                <a:latin typeface="맑은 고딕"/>
                <a:ea typeface="맑은 고딕"/>
              </a:rPr>
              <a:t>웹 기능(자동 모드)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65900-0FB3-A54C-25FA-1A6D4EC42B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b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327A093E-643E-6615-F1AA-AABB6433A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90" y="1589493"/>
            <a:ext cx="6167250" cy="3540468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680FF3B-0F76-15A6-EBA6-5E692BA43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374" y="2067862"/>
            <a:ext cx="2169226" cy="644096"/>
          </a:xfrm>
          <a:prstGeom prst="rect">
            <a:avLst/>
          </a:prstGeom>
        </p:spPr>
      </p:pic>
      <p:pic>
        <p:nvPicPr>
          <p:cNvPr id="11" name="그림 13">
            <a:extLst>
              <a:ext uri="{FF2B5EF4-FFF2-40B4-BE49-F238E27FC236}">
                <a16:creationId xmlns:a16="http://schemas.microsoft.com/office/drawing/2014/main" id="{A0D50DAE-D718-1AD3-3B39-38623CC55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257" y="4159889"/>
            <a:ext cx="311357" cy="141391"/>
          </a:xfrm>
          <a:prstGeom prst="rect">
            <a:avLst/>
          </a:prstGeom>
        </p:spPr>
      </p:pic>
      <p:pic>
        <p:nvPicPr>
          <p:cNvPr id="14" name="그림 14">
            <a:extLst>
              <a:ext uri="{FF2B5EF4-FFF2-40B4-BE49-F238E27FC236}">
                <a16:creationId xmlns:a16="http://schemas.microsoft.com/office/drawing/2014/main" id="{912776BF-11CB-78D4-C52B-47A2F21F8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143" y="4159889"/>
            <a:ext cx="244311" cy="14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5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온라인 미디어 1" title="ardu">
            <a:hlinkClick r:id="" action="ppaction://media"/>
            <a:extLst>
              <a:ext uri="{FF2B5EF4-FFF2-40B4-BE49-F238E27FC236}">
                <a16:creationId xmlns:a16="http://schemas.microsoft.com/office/drawing/2014/main" id="{8E90E579-0311-CB9C-7A5B-F7FF3B8EF1A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80571" y="494724"/>
            <a:ext cx="10357921" cy="480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88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0</TotalTime>
  <Words>186</Words>
  <Application>Microsoft Office PowerPoint</Application>
  <PresentationFormat>와이드스크린</PresentationFormat>
  <Paragraphs>51</Paragraphs>
  <Slides>11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Impact</vt:lpstr>
      <vt:lpstr>주요 이벤트</vt:lpstr>
      <vt:lpstr>온습도 제어</vt:lpstr>
      <vt:lpstr>PowerPoint 프레젠테이션</vt:lpstr>
      <vt:lpstr>목차</vt:lpstr>
      <vt:lpstr>아두이노 기능</vt:lpstr>
      <vt:lpstr>서버 역할</vt:lpstr>
      <vt:lpstr>웹 기능</vt:lpstr>
      <vt:lpstr>웹 기능(쿨러)</vt:lpstr>
      <vt:lpstr>웹 기능(자동 모드)</vt:lpstr>
      <vt:lpstr>PowerPoint 프레젠테이션</vt:lpstr>
      <vt:lpstr>실습을 하면서 배운 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Lewis .</dc:creator>
  <cp:lastModifiedBy>Lewis .</cp:lastModifiedBy>
  <cp:revision>479</cp:revision>
  <dcterms:created xsi:type="dcterms:W3CDTF">2023-01-18T02:11:18Z</dcterms:created>
  <dcterms:modified xsi:type="dcterms:W3CDTF">2024-02-28T13:07:41Z</dcterms:modified>
</cp:coreProperties>
</file>