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5581C-A55E-4A93-86A3-FB6734B8F2D9}" v="2" dt="2020-10-31T20:02:5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4A2F-5116-4B90-8F4F-C6AA01F24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Debugging in IntelliJ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553CF-8AF2-4587-9CBD-A9DBCED61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05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0C03-B2CC-4575-AE0E-5A8F51F2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06C3-A36D-46FC-914B-D3233953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IntelliJ IDEA debugger helps with detecting and fixing bugs in your Java program</a:t>
            </a:r>
          </a:p>
          <a:p>
            <a:r>
              <a:rPr lang="en-GB" dirty="0"/>
              <a:t>The debugger will most likely interfere with program execution</a:t>
            </a:r>
          </a:p>
          <a:p>
            <a:r>
              <a:rPr lang="en-GB" dirty="0"/>
              <a:t>The debugging process is as follows:</a:t>
            </a:r>
          </a:p>
          <a:p>
            <a:pPr lvl="1"/>
            <a:r>
              <a:rPr lang="en-GB" dirty="0"/>
              <a:t>Indicate where program needs to stop</a:t>
            </a:r>
          </a:p>
          <a:p>
            <a:pPr lvl="1"/>
            <a:r>
              <a:rPr lang="en-GB" dirty="0"/>
              <a:t>Run the Java program in debug mode</a:t>
            </a:r>
          </a:p>
          <a:p>
            <a:pPr lvl="1"/>
            <a:r>
              <a:rPr lang="en-GB" dirty="0"/>
              <a:t>Obtain debugger information and how it affects program execution</a:t>
            </a:r>
          </a:p>
          <a:p>
            <a:pPr lvl="1"/>
            <a:r>
              <a:rPr lang="en-GB" dirty="0"/>
              <a:t>Fix the bug</a:t>
            </a:r>
          </a:p>
        </p:txBody>
      </p:sp>
    </p:spTree>
    <p:extLst>
      <p:ext uri="{BB962C8B-B14F-4D97-AF65-F5344CB8AC3E}">
        <p14:creationId xmlns:p14="http://schemas.microsoft.com/office/powerpoint/2010/main" val="4777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CFDE-8055-402E-9DFE-EFFA47C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2F29-17BF-4B0C-9FB3-9E368090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will use breakpoints to indicate points where program execution is suspended</a:t>
            </a:r>
          </a:p>
          <a:p>
            <a:r>
              <a:rPr lang="en-GB" dirty="0"/>
              <a:t>You can delete or disable the breakpoints</a:t>
            </a:r>
          </a:p>
          <a:p>
            <a:r>
              <a:rPr lang="en-GB" dirty="0"/>
              <a:t>Breakpoints available in IntelliJ are</a:t>
            </a:r>
          </a:p>
          <a:p>
            <a:pPr lvl="1"/>
            <a:r>
              <a:rPr lang="en-GB" dirty="0"/>
              <a:t>Line breakpoints – program execution is suspended upon reaching a specified line of code</a:t>
            </a:r>
          </a:p>
          <a:p>
            <a:pPr lvl="1"/>
            <a:r>
              <a:rPr lang="en-GB" dirty="0"/>
              <a:t>Method breakpoints – program execution suspended upon entering or exiting method</a:t>
            </a:r>
          </a:p>
          <a:p>
            <a:pPr lvl="1"/>
            <a:r>
              <a:rPr lang="en-GB" dirty="0"/>
              <a:t>Field watchpoints – program execution suspended upon reading or writing to specified field</a:t>
            </a:r>
          </a:p>
          <a:p>
            <a:pPr lvl="1"/>
            <a:r>
              <a:rPr lang="en-GB" dirty="0"/>
              <a:t>Exception breakpoints – program execution suspended when Throwable and its associated subclasses are thrown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25CBE-05B3-489C-BEC8-8A01EA3ECE3F}"/>
              </a:ext>
            </a:extLst>
          </p:cNvPr>
          <p:cNvSpPr txBox="1"/>
          <p:nvPr/>
        </p:nvSpPr>
        <p:spPr>
          <a:xfrm>
            <a:off x="8691154" y="5869577"/>
            <a:ext cx="2778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jetabrains.com, 2020</a:t>
            </a:r>
          </a:p>
        </p:txBody>
      </p:sp>
    </p:spTree>
    <p:extLst>
      <p:ext uri="{BB962C8B-B14F-4D97-AF65-F5344CB8AC3E}">
        <p14:creationId xmlns:p14="http://schemas.microsoft.com/office/powerpoint/2010/main" val="45888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12EE-2866-4CB2-AA6E-BB80493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 Statuses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DBA9-EE43-4146-B509-FAF91BE7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Verified</a:t>
            </a:r>
            <a:r>
              <a:rPr lang="en-GB" dirty="0"/>
              <a:t> – debugger has confirmed program can be suspended</a:t>
            </a:r>
          </a:p>
          <a:p>
            <a:r>
              <a:rPr lang="en-GB" b="1" dirty="0"/>
              <a:t>Warning</a:t>
            </a:r>
            <a:r>
              <a:rPr lang="en-GB" dirty="0"/>
              <a:t> – there are issues related to breakpoint</a:t>
            </a:r>
          </a:p>
          <a:p>
            <a:r>
              <a:rPr lang="en-GB" b="1" dirty="0"/>
              <a:t>Invalid</a:t>
            </a:r>
            <a:r>
              <a:rPr lang="en-GB" dirty="0"/>
              <a:t> – debugger confirmed program cannot be suspended</a:t>
            </a:r>
          </a:p>
          <a:p>
            <a:r>
              <a:rPr lang="en-GB" b="1" dirty="0"/>
              <a:t>Inactive</a:t>
            </a:r>
            <a:r>
              <a:rPr lang="en-GB" dirty="0"/>
              <a:t> – configured to be inactive until another breakpoint is hit</a:t>
            </a:r>
          </a:p>
          <a:p>
            <a:r>
              <a:rPr lang="en-GB" b="1" dirty="0"/>
              <a:t>Muted</a:t>
            </a:r>
            <a:r>
              <a:rPr lang="en-GB" dirty="0"/>
              <a:t> – temporarily inactive</a:t>
            </a:r>
          </a:p>
          <a:p>
            <a:r>
              <a:rPr lang="en-GB" b="1" dirty="0"/>
              <a:t>Disabled </a:t>
            </a:r>
            <a:r>
              <a:rPr lang="en-GB" dirty="0"/>
              <a:t>– breakpoint configured to be disabled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49A1A-9055-42FB-9A79-275492FD6060}"/>
              </a:ext>
            </a:extLst>
          </p:cNvPr>
          <p:cNvSpPr txBox="1"/>
          <p:nvPr/>
        </p:nvSpPr>
        <p:spPr>
          <a:xfrm>
            <a:off x="8691154" y="5869577"/>
            <a:ext cx="2778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jetabrains.com, 2020</a:t>
            </a:r>
          </a:p>
        </p:txBody>
      </p:sp>
    </p:spTree>
    <p:extLst>
      <p:ext uri="{BB962C8B-B14F-4D97-AF65-F5344CB8AC3E}">
        <p14:creationId xmlns:p14="http://schemas.microsoft.com/office/powerpoint/2010/main" val="207090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92E0-0C98-47D1-AB2B-7BC6E595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 Icons</a:t>
            </a:r>
          </a:p>
        </p:txBody>
      </p:sp>
      <p:pic>
        <p:nvPicPr>
          <p:cNvPr id="4" name="Picture 3" descr="The chart shows different types of breakpoint icons and their corresponding statuses">
            <a:extLst>
              <a:ext uri="{FF2B5EF4-FFF2-40B4-BE49-F238E27FC236}">
                <a16:creationId xmlns:a16="http://schemas.microsoft.com/office/drawing/2014/main" id="{2AB1449E-674B-442E-908E-8C04186E1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7"/>
          <a:stretch/>
        </p:blipFill>
        <p:spPr>
          <a:xfrm>
            <a:off x="2855168" y="2526955"/>
            <a:ext cx="5962262" cy="3625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72858-23F4-47A2-85B2-640AB4D3916B}"/>
              </a:ext>
            </a:extLst>
          </p:cNvPr>
          <p:cNvSpPr txBox="1"/>
          <p:nvPr/>
        </p:nvSpPr>
        <p:spPr>
          <a:xfrm>
            <a:off x="8691154" y="5869577"/>
            <a:ext cx="2778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jetabrains.com, 2020</a:t>
            </a:r>
          </a:p>
        </p:txBody>
      </p:sp>
    </p:spTree>
    <p:extLst>
      <p:ext uri="{BB962C8B-B14F-4D97-AF65-F5344CB8AC3E}">
        <p14:creationId xmlns:p14="http://schemas.microsoft.com/office/powerpoint/2010/main" val="411375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444</TotalTime>
  <Words>208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Debugging in IntelliJ IDEA</vt:lpstr>
      <vt:lpstr>Debugging</vt:lpstr>
      <vt:lpstr>Breakpoints</vt:lpstr>
      <vt:lpstr>Breakpoint Statuses</vt:lpstr>
      <vt:lpstr>Breakpoint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IntelliJ IDEA</dc:title>
  <dc:creator>Maswera, Tonderai</dc:creator>
  <cp:lastModifiedBy>Maswera, Tonderai</cp:lastModifiedBy>
  <cp:revision>4</cp:revision>
  <dcterms:created xsi:type="dcterms:W3CDTF">2020-10-30T22:54:42Z</dcterms:created>
  <dcterms:modified xsi:type="dcterms:W3CDTF">2021-11-02T14:22:26Z</dcterms:modified>
</cp:coreProperties>
</file>