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3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29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53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9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5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27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4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1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5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7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8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F17F-E1BD-4E64-BA18-51CB88CC5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761A4-F1DB-4370-84E7-08EAB2875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72FB-D78E-4B61-9CF3-AC978345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37CC-F079-48DE-84A4-147E2C42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 – a system for recording and managing changes made to file/s</a:t>
            </a:r>
          </a:p>
          <a:p>
            <a:r>
              <a:rPr lang="en-GB" dirty="0"/>
              <a:t>The system will keep track of the changes to allow for a complete retrace of each file</a:t>
            </a:r>
          </a:p>
          <a:p>
            <a:r>
              <a:rPr lang="en-GB" dirty="0"/>
              <a:t>The system will also allow multiple developers to work on same project without affecting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01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47D3-86B5-489F-BBF8-80D79AE3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6F30-6B96-42AD-B80A-40EA4616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Git – a free open </a:t>
            </a:r>
            <a:r>
              <a:rPr lang="en-GB"/>
              <a:t>source version </a:t>
            </a:r>
            <a:r>
              <a:rPr lang="en-GB" dirty="0"/>
              <a:t>control system</a:t>
            </a:r>
          </a:p>
          <a:p>
            <a:r>
              <a:rPr lang="en-GB" dirty="0"/>
              <a:t>Rather than store file-based changes Git stores a reference to snapshot of the amended files</a:t>
            </a:r>
          </a:p>
          <a:p>
            <a:r>
              <a:rPr lang="en-GB" dirty="0"/>
              <a:t>Git utilises local files and resources</a:t>
            </a:r>
          </a:p>
          <a:p>
            <a:r>
              <a:rPr lang="en-GB" dirty="0"/>
              <a:t>Git is </a:t>
            </a:r>
            <a:r>
              <a:rPr lang="en-GB" dirty="0" err="1"/>
              <a:t>checksummed</a:t>
            </a:r>
            <a:endParaRPr lang="en-GB" dirty="0"/>
          </a:p>
          <a:p>
            <a:r>
              <a:rPr lang="en-GB" dirty="0"/>
              <a:t>With Git you are unlikely to lose data</a:t>
            </a:r>
          </a:p>
          <a:p>
            <a:r>
              <a:rPr lang="en-GB" dirty="0"/>
              <a:t>Git repository is the folder </a:t>
            </a:r>
            <a:r>
              <a:rPr lang="en-GB" i="1" dirty="0"/>
              <a:t>.git </a:t>
            </a:r>
            <a:r>
              <a:rPr lang="en-GB" dirty="0"/>
              <a:t>that tracks all changes to file/s</a:t>
            </a:r>
          </a:p>
        </p:txBody>
      </p:sp>
    </p:spTree>
    <p:extLst>
      <p:ext uri="{BB962C8B-B14F-4D97-AF65-F5344CB8AC3E}">
        <p14:creationId xmlns:p14="http://schemas.microsoft.com/office/powerpoint/2010/main" val="174066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C38F-7501-442D-A49E-BA9E213B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Git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FB84-5A76-40EC-8053-039D0600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three main states of Git are:</a:t>
            </a:r>
          </a:p>
          <a:p>
            <a:pPr lvl="1"/>
            <a:r>
              <a:rPr lang="en-GB" dirty="0"/>
              <a:t>Modified – changes have been made to the file</a:t>
            </a:r>
          </a:p>
          <a:p>
            <a:pPr lvl="1"/>
            <a:r>
              <a:rPr lang="en-GB" dirty="0"/>
              <a:t>Staged – marked file for next commit snapshot</a:t>
            </a:r>
          </a:p>
          <a:p>
            <a:pPr lvl="1"/>
            <a:r>
              <a:rPr lang="en-GB" dirty="0"/>
              <a:t>Commit – data saved in local repository/database</a:t>
            </a:r>
          </a:p>
        </p:txBody>
      </p:sp>
    </p:spTree>
    <p:extLst>
      <p:ext uri="{BB962C8B-B14F-4D97-AF65-F5344CB8AC3E}">
        <p14:creationId xmlns:p14="http://schemas.microsoft.com/office/powerpoint/2010/main" val="18368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7FC0-0815-440D-B73F-457602E1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E26E-8A69-43D9-AFD2-ED815FD1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basic Git Workflow is as follows:</a:t>
            </a:r>
          </a:p>
          <a:p>
            <a:pPr lvl="1"/>
            <a:r>
              <a:rPr lang="en-GB" dirty="0"/>
              <a:t>Modify the files</a:t>
            </a:r>
          </a:p>
          <a:p>
            <a:pPr lvl="1"/>
            <a:r>
              <a:rPr lang="en-GB" dirty="0"/>
              <a:t>Stage the files</a:t>
            </a:r>
          </a:p>
          <a:p>
            <a:pPr lvl="1"/>
            <a:r>
              <a:rPr lang="en-GB" dirty="0"/>
              <a:t>Commit the files</a:t>
            </a:r>
          </a:p>
        </p:txBody>
      </p:sp>
    </p:spTree>
    <p:extLst>
      <p:ext uri="{BB962C8B-B14F-4D97-AF65-F5344CB8AC3E}">
        <p14:creationId xmlns:p14="http://schemas.microsoft.com/office/powerpoint/2010/main" val="7631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6EBB-4822-4B98-BEA1-1636C601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  <p:pic>
        <p:nvPicPr>
          <p:cNvPr id="4" name="Content Placeholder 3" descr="The image is that for the GitHub website showing where user can sign up or sign in">
            <a:extLst>
              <a:ext uri="{FF2B5EF4-FFF2-40B4-BE49-F238E27FC236}">
                <a16:creationId xmlns:a16="http://schemas.microsoft.com/office/drawing/2014/main" id="{742399C8-3B73-4D78-A031-E6D10D72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148" y="2557993"/>
            <a:ext cx="6382024" cy="35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6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8E90-B8FA-4241-AB7F-D5A4700E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Pushing To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0E68-E015-4FAF-B11E-3FE6EF1C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allows you to push changes data to a remote server</a:t>
            </a:r>
          </a:p>
          <a:p>
            <a:r>
              <a:rPr lang="en-GB" dirty="0"/>
              <a:t>GitHub – remote server</a:t>
            </a:r>
          </a:p>
          <a:p>
            <a:r>
              <a:rPr lang="en-GB" dirty="0"/>
              <a:t>After committing changes you can then push them to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204240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A945-2EC8-49EC-8585-4836C791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9763-1D9F-4569-BCF8-084523CD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branches enable you work away from main project without interference</a:t>
            </a:r>
          </a:p>
          <a:p>
            <a:r>
              <a:rPr lang="en-GB" dirty="0"/>
              <a:t>Branches sets Git apart from other Version Control Systems</a:t>
            </a:r>
          </a:p>
          <a:p>
            <a:r>
              <a:rPr lang="en-GB" dirty="0"/>
              <a:t>Git branch operations including switching between branches very fast</a:t>
            </a:r>
          </a:p>
          <a:p>
            <a:r>
              <a:rPr lang="en-GB" dirty="0"/>
              <a:t>Workflows that uses branches encouraged</a:t>
            </a:r>
          </a:p>
          <a:p>
            <a:pPr lvl="1"/>
            <a:r>
              <a:rPr lang="en-GB" dirty="0"/>
              <a:t>Branches can be merged</a:t>
            </a:r>
          </a:p>
          <a:p>
            <a:r>
              <a:rPr lang="en-GB" dirty="0"/>
              <a:t>The default branch name is </a:t>
            </a:r>
            <a:r>
              <a:rPr lang="en-GB" b="1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4157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248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Version Control</vt:lpstr>
      <vt:lpstr>What is Version Control?</vt:lpstr>
      <vt:lpstr>What is Git?</vt:lpstr>
      <vt:lpstr>The Git States</vt:lpstr>
      <vt:lpstr>The Git Workflow</vt:lpstr>
      <vt:lpstr>GitHub</vt:lpstr>
      <vt:lpstr>Pushing To A Remote</vt:lpstr>
      <vt:lpstr>Git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Maswera, Tonderai</dc:creator>
  <cp:lastModifiedBy>Maswera, Tonderai</cp:lastModifiedBy>
  <cp:revision>7</cp:revision>
  <dcterms:created xsi:type="dcterms:W3CDTF">2020-10-30T21:42:15Z</dcterms:created>
  <dcterms:modified xsi:type="dcterms:W3CDTF">2021-11-02T14:21:46Z</dcterms:modified>
</cp:coreProperties>
</file>