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48"/>
  </p:notesMasterIdLst>
  <p:sldIdLst>
    <p:sldId id="306" r:id="rId5"/>
    <p:sldId id="308" r:id="rId6"/>
    <p:sldId id="314" r:id="rId7"/>
    <p:sldId id="321" r:id="rId8"/>
    <p:sldId id="339" r:id="rId9"/>
    <p:sldId id="348" r:id="rId10"/>
    <p:sldId id="343" r:id="rId11"/>
    <p:sldId id="344" r:id="rId12"/>
    <p:sldId id="345" r:id="rId13"/>
    <p:sldId id="346" r:id="rId14"/>
    <p:sldId id="347" r:id="rId15"/>
    <p:sldId id="350" r:id="rId16"/>
    <p:sldId id="351" r:id="rId17"/>
    <p:sldId id="352" r:id="rId18"/>
    <p:sldId id="322" r:id="rId19"/>
    <p:sldId id="315" r:id="rId20"/>
    <p:sldId id="316" r:id="rId21"/>
    <p:sldId id="317" r:id="rId22"/>
    <p:sldId id="318" r:id="rId23"/>
    <p:sldId id="319" r:id="rId24"/>
    <p:sldId id="320" r:id="rId25"/>
    <p:sldId id="353" r:id="rId26"/>
    <p:sldId id="354" r:id="rId27"/>
    <p:sldId id="325" r:id="rId28"/>
    <p:sldId id="326" r:id="rId29"/>
    <p:sldId id="327" r:id="rId30"/>
    <p:sldId id="328" r:id="rId31"/>
    <p:sldId id="341" r:id="rId32"/>
    <p:sldId id="342" r:id="rId33"/>
    <p:sldId id="355" r:id="rId34"/>
    <p:sldId id="357" r:id="rId35"/>
    <p:sldId id="356" r:id="rId36"/>
    <p:sldId id="358" r:id="rId37"/>
    <p:sldId id="359" r:id="rId38"/>
    <p:sldId id="323" r:id="rId39"/>
    <p:sldId id="334" r:id="rId40"/>
    <p:sldId id="340" r:id="rId41"/>
    <p:sldId id="333" r:id="rId42"/>
    <p:sldId id="349" r:id="rId43"/>
    <p:sldId id="335" r:id="rId44"/>
    <p:sldId id="336" r:id="rId45"/>
    <p:sldId id="338" r:id="rId46"/>
    <p:sldId id="31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FA0ACA-B5CE-4596-83B0-3172BC12BCBF}" v="10" dt="2023-12-02T14:43:05.1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8" autoAdjust="0"/>
    <p:restoredTop sz="84967" autoAdjust="0"/>
  </p:normalViewPr>
  <p:slideViewPr>
    <p:cSldViewPr snapToGrid="0">
      <p:cViewPr>
        <p:scale>
          <a:sx n="125" d="100"/>
          <a:sy n="125" d="100"/>
        </p:scale>
        <p:origin x="240" y="-101"/>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55"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toro Ukpe" userId="930c7793ab260b0d" providerId="LiveId" clId="{5EFA0ACA-B5CE-4596-83B0-3172BC12BCBF}"/>
    <pc:docChg chg="undo custSel addSld delSld modSld sldOrd modMainMaster">
      <pc:chgData name="Itoro Ukpe" userId="930c7793ab260b0d" providerId="LiveId" clId="{5EFA0ACA-B5CE-4596-83B0-3172BC12BCBF}" dt="2023-12-02T16:11:36.035" v="1237" actId="20577"/>
      <pc:docMkLst>
        <pc:docMk/>
      </pc:docMkLst>
      <pc:sldChg chg="addSp modSp mod">
        <pc:chgData name="Itoro Ukpe" userId="930c7793ab260b0d" providerId="LiveId" clId="{5EFA0ACA-B5CE-4596-83B0-3172BC12BCBF}" dt="2023-07-08T04:44:29.466" v="95" actId="962"/>
        <pc:sldMkLst>
          <pc:docMk/>
          <pc:sldMk cId="114769864" sldId="306"/>
        </pc:sldMkLst>
        <pc:picChg chg="add mod">
          <ac:chgData name="Itoro Ukpe" userId="930c7793ab260b0d" providerId="LiveId" clId="{5EFA0ACA-B5CE-4596-83B0-3172BC12BCBF}" dt="2023-07-08T04:44:29.466" v="95" actId="962"/>
          <ac:picMkLst>
            <pc:docMk/>
            <pc:sldMk cId="114769864" sldId="306"/>
            <ac:picMk id="5" creationId="{FC9DF8CF-EFF0-B677-260C-FE89FCF09053}"/>
          </ac:picMkLst>
        </pc:picChg>
      </pc:sldChg>
      <pc:sldChg chg="del">
        <pc:chgData name="Itoro Ukpe" userId="930c7793ab260b0d" providerId="LiveId" clId="{5EFA0ACA-B5CE-4596-83B0-3172BC12BCBF}" dt="2023-07-08T04:43:23.296" v="89" actId="47"/>
        <pc:sldMkLst>
          <pc:docMk/>
          <pc:sldMk cId="1613598062" sldId="307"/>
        </pc:sldMkLst>
      </pc:sldChg>
      <pc:sldChg chg="delSp modSp mod">
        <pc:chgData name="Itoro Ukpe" userId="930c7793ab260b0d" providerId="LiveId" clId="{5EFA0ACA-B5CE-4596-83B0-3172BC12BCBF}" dt="2023-12-02T06:47:15.996" v="611" actId="113"/>
        <pc:sldMkLst>
          <pc:docMk/>
          <pc:sldMk cId="365334912" sldId="308"/>
        </pc:sldMkLst>
        <pc:spChg chg="mod">
          <ac:chgData name="Itoro Ukpe" userId="930c7793ab260b0d" providerId="LiveId" clId="{5EFA0ACA-B5CE-4596-83B0-3172BC12BCBF}" dt="2023-12-02T06:47:15.996" v="611" actId="113"/>
          <ac:spMkLst>
            <pc:docMk/>
            <pc:sldMk cId="365334912" sldId="308"/>
            <ac:spMk id="4" creationId="{B0881FA9-F3B0-4912-B0E1-352094195C30}"/>
          </ac:spMkLst>
        </pc:spChg>
        <pc:spChg chg="del">
          <ac:chgData name="Itoro Ukpe" userId="930c7793ab260b0d" providerId="LiveId" clId="{5EFA0ACA-B5CE-4596-83B0-3172BC12BCBF}" dt="2023-07-08T13:51:13.865" v="565" actId="478"/>
          <ac:spMkLst>
            <pc:docMk/>
            <pc:sldMk cId="365334912" sldId="308"/>
            <ac:spMk id="9" creationId="{D45C472E-4078-40A0-83A2-652E8356EDCB}"/>
          </ac:spMkLst>
        </pc:spChg>
        <pc:spChg chg="del">
          <ac:chgData name="Itoro Ukpe" userId="930c7793ab260b0d" providerId="LiveId" clId="{5EFA0ACA-B5CE-4596-83B0-3172BC12BCBF}" dt="2023-07-08T04:46:16.279" v="101" actId="478"/>
          <ac:spMkLst>
            <pc:docMk/>
            <pc:sldMk cId="365334912" sldId="308"/>
            <ac:spMk id="10" creationId="{A8C7C3A0-5E78-49C8-B8D4-F3DF62B2BC93}"/>
          </ac:spMkLst>
        </pc:spChg>
      </pc:sldChg>
      <pc:sldChg chg="delSp modSp mod">
        <pc:chgData name="Itoro Ukpe" userId="930c7793ab260b0d" providerId="LiveId" clId="{5EFA0ACA-B5CE-4596-83B0-3172BC12BCBF}" dt="2023-07-08T13:51:09.866" v="564" actId="478"/>
        <pc:sldMkLst>
          <pc:docMk/>
          <pc:sldMk cId="1203930276" sldId="314"/>
        </pc:sldMkLst>
        <pc:spChg chg="mod">
          <ac:chgData name="Itoro Ukpe" userId="930c7793ab260b0d" providerId="LiveId" clId="{5EFA0ACA-B5CE-4596-83B0-3172BC12BCBF}" dt="2023-07-08T13:50:29.689" v="562" actId="20577"/>
          <ac:spMkLst>
            <pc:docMk/>
            <pc:sldMk cId="1203930276" sldId="314"/>
            <ac:spMk id="4" creationId="{B0881FA9-F3B0-4912-B0E1-352094195C30}"/>
          </ac:spMkLst>
        </pc:spChg>
        <pc:spChg chg="del">
          <ac:chgData name="Itoro Ukpe" userId="930c7793ab260b0d" providerId="LiveId" clId="{5EFA0ACA-B5CE-4596-83B0-3172BC12BCBF}" dt="2023-07-08T13:51:09.866" v="564" actId="478"/>
          <ac:spMkLst>
            <pc:docMk/>
            <pc:sldMk cId="1203930276" sldId="314"/>
            <ac:spMk id="9" creationId="{D45C472E-4078-40A0-83A2-652E8356EDCB}"/>
          </ac:spMkLst>
        </pc:spChg>
        <pc:spChg chg="del">
          <ac:chgData name="Itoro Ukpe" userId="930c7793ab260b0d" providerId="LiveId" clId="{5EFA0ACA-B5CE-4596-83B0-3172BC12BCBF}" dt="2023-07-08T04:46:20.347" v="102" actId="478"/>
          <ac:spMkLst>
            <pc:docMk/>
            <pc:sldMk cId="1203930276" sldId="314"/>
            <ac:spMk id="10" creationId="{A8C7C3A0-5E78-49C8-B8D4-F3DF62B2BC93}"/>
          </ac:spMkLst>
        </pc:spChg>
      </pc:sldChg>
      <pc:sldChg chg="delSp modSp mod">
        <pc:chgData name="Itoro Ukpe" userId="930c7793ab260b0d" providerId="LiveId" clId="{5EFA0ACA-B5CE-4596-83B0-3172BC12BCBF}" dt="2023-12-02T14:28:37.769" v="959" actId="12"/>
        <pc:sldMkLst>
          <pc:docMk/>
          <pc:sldMk cId="511851939" sldId="315"/>
        </pc:sldMkLst>
        <pc:spChg chg="mod">
          <ac:chgData name="Itoro Ukpe" userId="930c7793ab260b0d" providerId="LiveId" clId="{5EFA0ACA-B5CE-4596-83B0-3172BC12BCBF}" dt="2023-12-02T14:28:37.769" v="959" actId="12"/>
          <ac:spMkLst>
            <pc:docMk/>
            <pc:sldMk cId="511851939" sldId="315"/>
            <ac:spMk id="4" creationId="{B0881FA9-F3B0-4912-B0E1-352094195C30}"/>
          </ac:spMkLst>
        </pc:spChg>
        <pc:spChg chg="del">
          <ac:chgData name="Itoro Ukpe" userId="930c7793ab260b0d" providerId="LiveId" clId="{5EFA0ACA-B5CE-4596-83B0-3172BC12BCBF}" dt="2023-07-08T13:52:56.721" v="574" actId="478"/>
          <ac:spMkLst>
            <pc:docMk/>
            <pc:sldMk cId="511851939" sldId="315"/>
            <ac:spMk id="9" creationId="{D45C472E-4078-40A0-83A2-652E8356EDCB}"/>
          </ac:spMkLst>
        </pc:spChg>
        <pc:spChg chg="del">
          <ac:chgData name="Itoro Ukpe" userId="930c7793ab260b0d" providerId="LiveId" clId="{5EFA0ACA-B5CE-4596-83B0-3172BC12BCBF}" dt="2023-07-08T04:46:36.143" v="106" actId="478"/>
          <ac:spMkLst>
            <pc:docMk/>
            <pc:sldMk cId="511851939" sldId="315"/>
            <ac:spMk id="10" creationId="{A8C7C3A0-5E78-49C8-B8D4-F3DF62B2BC93}"/>
          </ac:spMkLst>
        </pc:spChg>
      </pc:sldChg>
      <pc:sldChg chg="delSp modSp mod">
        <pc:chgData name="Itoro Ukpe" userId="930c7793ab260b0d" providerId="LiveId" clId="{5EFA0ACA-B5CE-4596-83B0-3172BC12BCBF}" dt="2023-12-02T14:29:26.822" v="961" actId="14100"/>
        <pc:sldMkLst>
          <pc:docMk/>
          <pc:sldMk cId="2012646147" sldId="316"/>
        </pc:sldMkLst>
        <pc:spChg chg="mod">
          <ac:chgData name="Itoro Ukpe" userId="930c7793ab260b0d" providerId="LiveId" clId="{5EFA0ACA-B5CE-4596-83B0-3172BC12BCBF}" dt="2023-12-02T14:29:26.822" v="961" actId="14100"/>
          <ac:spMkLst>
            <pc:docMk/>
            <pc:sldMk cId="2012646147" sldId="316"/>
            <ac:spMk id="4" creationId="{B0881FA9-F3B0-4912-B0E1-352094195C30}"/>
          </ac:spMkLst>
        </pc:spChg>
        <pc:spChg chg="del">
          <ac:chgData name="Itoro Ukpe" userId="930c7793ab260b0d" providerId="LiveId" clId="{5EFA0ACA-B5CE-4596-83B0-3172BC12BCBF}" dt="2023-07-08T13:53:01.282" v="575" actId="478"/>
          <ac:spMkLst>
            <pc:docMk/>
            <pc:sldMk cId="2012646147" sldId="316"/>
            <ac:spMk id="9" creationId="{D45C472E-4078-40A0-83A2-652E8356EDCB}"/>
          </ac:spMkLst>
        </pc:spChg>
        <pc:spChg chg="del">
          <ac:chgData name="Itoro Ukpe" userId="930c7793ab260b0d" providerId="LiveId" clId="{5EFA0ACA-B5CE-4596-83B0-3172BC12BCBF}" dt="2023-07-08T04:46:42.519" v="107" actId="478"/>
          <ac:spMkLst>
            <pc:docMk/>
            <pc:sldMk cId="2012646147" sldId="316"/>
            <ac:spMk id="10" creationId="{A8C7C3A0-5E78-49C8-B8D4-F3DF62B2BC93}"/>
          </ac:spMkLst>
        </pc:spChg>
      </pc:sldChg>
      <pc:sldChg chg="delSp modSp mod">
        <pc:chgData name="Itoro Ukpe" userId="930c7793ab260b0d" providerId="LiveId" clId="{5EFA0ACA-B5CE-4596-83B0-3172BC12BCBF}" dt="2023-12-02T14:29:41.065" v="962" actId="12"/>
        <pc:sldMkLst>
          <pc:docMk/>
          <pc:sldMk cId="2471877896" sldId="317"/>
        </pc:sldMkLst>
        <pc:spChg chg="mod">
          <ac:chgData name="Itoro Ukpe" userId="930c7793ab260b0d" providerId="LiveId" clId="{5EFA0ACA-B5CE-4596-83B0-3172BC12BCBF}" dt="2023-12-02T14:29:41.065" v="962" actId="12"/>
          <ac:spMkLst>
            <pc:docMk/>
            <pc:sldMk cId="2471877896" sldId="317"/>
            <ac:spMk id="4" creationId="{B0881FA9-F3B0-4912-B0E1-352094195C30}"/>
          </ac:spMkLst>
        </pc:spChg>
        <pc:spChg chg="del">
          <ac:chgData name="Itoro Ukpe" userId="930c7793ab260b0d" providerId="LiveId" clId="{5EFA0ACA-B5CE-4596-83B0-3172BC12BCBF}" dt="2023-07-08T13:53:15.437" v="576" actId="478"/>
          <ac:spMkLst>
            <pc:docMk/>
            <pc:sldMk cId="2471877896" sldId="317"/>
            <ac:spMk id="9" creationId="{D45C472E-4078-40A0-83A2-652E8356EDCB}"/>
          </ac:spMkLst>
        </pc:spChg>
        <pc:spChg chg="del">
          <ac:chgData name="Itoro Ukpe" userId="930c7793ab260b0d" providerId="LiveId" clId="{5EFA0ACA-B5CE-4596-83B0-3172BC12BCBF}" dt="2023-07-08T04:46:45.535" v="108" actId="478"/>
          <ac:spMkLst>
            <pc:docMk/>
            <pc:sldMk cId="2471877896" sldId="317"/>
            <ac:spMk id="10" creationId="{A8C7C3A0-5E78-49C8-B8D4-F3DF62B2BC93}"/>
          </ac:spMkLst>
        </pc:spChg>
      </pc:sldChg>
      <pc:sldChg chg="delSp modSp mod">
        <pc:chgData name="Itoro Ukpe" userId="930c7793ab260b0d" providerId="LiveId" clId="{5EFA0ACA-B5CE-4596-83B0-3172BC12BCBF}" dt="2023-12-02T14:29:50.088" v="963" actId="12"/>
        <pc:sldMkLst>
          <pc:docMk/>
          <pc:sldMk cId="2050990681" sldId="318"/>
        </pc:sldMkLst>
        <pc:spChg chg="mod">
          <ac:chgData name="Itoro Ukpe" userId="930c7793ab260b0d" providerId="LiveId" clId="{5EFA0ACA-B5CE-4596-83B0-3172BC12BCBF}" dt="2023-12-02T14:29:50.088" v="963" actId="12"/>
          <ac:spMkLst>
            <pc:docMk/>
            <pc:sldMk cId="2050990681" sldId="318"/>
            <ac:spMk id="4" creationId="{B0881FA9-F3B0-4912-B0E1-352094195C30}"/>
          </ac:spMkLst>
        </pc:spChg>
        <pc:spChg chg="del">
          <ac:chgData name="Itoro Ukpe" userId="930c7793ab260b0d" providerId="LiveId" clId="{5EFA0ACA-B5CE-4596-83B0-3172BC12BCBF}" dt="2023-07-08T13:53:42.154" v="579" actId="478"/>
          <ac:spMkLst>
            <pc:docMk/>
            <pc:sldMk cId="2050990681" sldId="318"/>
            <ac:spMk id="9" creationId="{D45C472E-4078-40A0-83A2-652E8356EDCB}"/>
          </ac:spMkLst>
        </pc:spChg>
        <pc:spChg chg="del">
          <ac:chgData name="Itoro Ukpe" userId="930c7793ab260b0d" providerId="LiveId" clId="{5EFA0ACA-B5CE-4596-83B0-3172BC12BCBF}" dt="2023-07-08T04:46:51.016" v="109" actId="478"/>
          <ac:spMkLst>
            <pc:docMk/>
            <pc:sldMk cId="2050990681" sldId="318"/>
            <ac:spMk id="10" creationId="{A8C7C3A0-5E78-49C8-B8D4-F3DF62B2BC93}"/>
          </ac:spMkLst>
        </pc:spChg>
      </pc:sldChg>
      <pc:sldChg chg="delSp modSp mod">
        <pc:chgData name="Itoro Ukpe" userId="930c7793ab260b0d" providerId="LiveId" clId="{5EFA0ACA-B5CE-4596-83B0-3172BC12BCBF}" dt="2023-12-02T14:30:10.608" v="964" actId="12"/>
        <pc:sldMkLst>
          <pc:docMk/>
          <pc:sldMk cId="2373426858" sldId="319"/>
        </pc:sldMkLst>
        <pc:spChg chg="mod">
          <ac:chgData name="Itoro Ukpe" userId="930c7793ab260b0d" providerId="LiveId" clId="{5EFA0ACA-B5CE-4596-83B0-3172BC12BCBF}" dt="2023-12-02T14:30:10.608" v="964" actId="12"/>
          <ac:spMkLst>
            <pc:docMk/>
            <pc:sldMk cId="2373426858" sldId="319"/>
            <ac:spMk id="4" creationId="{B0881FA9-F3B0-4912-B0E1-352094195C30}"/>
          </ac:spMkLst>
        </pc:spChg>
        <pc:spChg chg="del">
          <ac:chgData name="Itoro Ukpe" userId="930c7793ab260b0d" providerId="LiveId" clId="{5EFA0ACA-B5CE-4596-83B0-3172BC12BCBF}" dt="2023-07-08T13:53:55.245" v="580" actId="478"/>
          <ac:spMkLst>
            <pc:docMk/>
            <pc:sldMk cId="2373426858" sldId="319"/>
            <ac:spMk id="9" creationId="{D45C472E-4078-40A0-83A2-652E8356EDCB}"/>
          </ac:spMkLst>
        </pc:spChg>
        <pc:spChg chg="del">
          <ac:chgData name="Itoro Ukpe" userId="930c7793ab260b0d" providerId="LiveId" clId="{5EFA0ACA-B5CE-4596-83B0-3172BC12BCBF}" dt="2023-07-08T04:46:59.502" v="111" actId="478"/>
          <ac:spMkLst>
            <pc:docMk/>
            <pc:sldMk cId="2373426858" sldId="319"/>
            <ac:spMk id="10" creationId="{A8C7C3A0-5E78-49C8-B8D4-F3DF62B2BC93}"/>
          </ac:spMkLst>
        </pc:spChg>
      </pc:sldChg>
      <pc:sldChg chg="delSp modSp mod">
        <pc:chgData name="Itoro Ukpe" userId="930c7793ab260b0d" providerId="LiveId" clId="{5EFA0ACA-B5CE-4596-83B0-3172BC12BCBF}" dt="2023-12-02T14:30:17.769" v="965" actId="12"/>
        <pc:sldMkLst>
          <pc:docMk/>
          <pc:sldMk cId="3910296051" sldId="320"/>
        </pc:sldMkLst>
        <pc:spChg chg="mod">
          <ac:chgData name="Itoro Ukpe" userId="930c7793ab260b0d" providerId="LiveId" clId="{5EFA0ACA-B5CE-4596-83B0-3172BC12BCBF}" dt="2023-12-02T14:30:17.769" v="965" actId="12"/>
          <ac:spMkLst>
            <pc:docMk/>
            <pc:sldMk cId="3910296051" sldId="320"/>
            <ac:spMk id="4" creationId="{B0881FA9-F3B0-4912-B0E1-352094195C30}"/>
          </ac:spMkLst>
        </pc:spChg>
        <pc:spChg chg="del">
          <ac:chgData name="Itoro Ukpe" userId="930c7793ab260b0d" providerId="LiveId" clId="{5EFA0ACA-B5CE-4596-83B0-3172BC12BCBF}" dt="2023-07-08T04:46:54.901" v="110" actId="478"/>
          <ac:spMkLst>
            <pc:docMk/>
            <pc:sldMk cId="3910296051" sldId="320"/>
            <ac:spMk id="10" creationId="{A8C7C3A0-5E78-49C8-B8D4-F3DF62B2BC93}"/>
          </ac:spMkLst>
        </pc:spChg>
      </pc:sldChg>
      <pc:sldChg chg="delSp mod">
        <pc:chgData name="Itoro Ukpe" userId="930c7793ab260b0d" providerId="LiveId" clId="{5EFA0ACA-B5CE-4596-83B0-3172BC12BCBF}" dt="2023-07-08T13:51:04.747" v="563" actId="478"/>
        <pc:sldMkLst>
          <pc:docMk/>
          <pc:sldMk cId="1129059437" sldId="321"/>
        </pc:sldMkLst>
        <pc:spChg chg="del">
          <ac:chgData name="Itoro Ukpe" userId="930c7793ab260b0d" providerId="LiveId" clId="{5EFA0ACA-B5CE-4596-83B0-3172BC12BCBF}" dt="2023-07-08T13:51:04.747" v="563" actId="478"/>
          <ac:spMkLst>
            <pc:docMk/>
            <pc:sldMk cId="1129059437" sldId="321"/>
            <ac:spMk id="9" creationId="{D45C472E-4078-40A0-83A2-652E8356EDCB}"/>
          </ac:spMkLst>
        </pc:spChg>
        <pc:spChg chg="del">
          <ac:chgData name="Itoro Ukpe" userId="930c7793ab260b0d" providerId="LiveId" clId="{5EFA0ACA-B5CE-4596-83B0-3172BC12BCBF}" dt="2023-07-08T04:46:23.572" v="103" actId="478"/>
          <ac:spMkLst>
            <pc:docMk/>
            <pc:sldMk cId="1129059437" sldId="321"/>
            <ac:spMk id="10" creationId="{A8C7C3A0-5E78-49C8-B8D4-F3DF62B2BC93}"/>
          </ac:spMkLst>
        </pc:spChg>
      </pc:sldChg>
      <pc:sldChg chg="delSp modSp mod">
        <pc:chgData name="Itoro Ukpe" userId="930c7793ab260b0d" providerId="LiveId" clId="{5EFA0ACA-B5CE-4596-83B0-3172BC12BCBF}" dt="2023-12-02T14:28:06.367" v="958" actId="14100"/>
        <pc:sldMkLst>
          <pc:docMk/>
          <pc:sldMk cId="2838035984" sldId="322"/>
        </pc:sldMkLst>
        <pc:spChg chg="mod">
          <ac:chgData name="Itoro Ukpe" userId="930c7793ab260b0d" providerId="LiveId" clId="{5EFA0ACA-B5CE-4596-83B0-3172BC12BCBF}" dt="2023-12-02T14:28:06.367" v="958" actId="14100"/>
          <ac:spMkLst>
            <pc:docMk/>
            <pc:sldMk cId="2838035984" sldId="322"/>
            <ac:spMk id="4" creationId="{B0881FA9-F3B0-4912-B0E1-352094195C30}"/>
          </ac:spMkLst>
        </pc:spChg>
        <pc:spChg chg="del">
          <ac:chgData name="Itoro Ukpe" userId="930c7793ab260b0d" providerId="LiveId" clId="{5EFA0ACA-B5CE-4596-83B0-3172BC12BCBF}" dt="2023-07-08T13:52:15.550" v="573" actId="478"/>
          <ac:spMkLst>
            <pc:docMk/>
            <pc:sldMk cId="2838035984" sldId="322"/>
            <ac:spMk id="9" creationId="{D45C472E-4078-40A0-83A2-652E8356EDCB}"/>
          </ac:spMkLst>
        </pc:spChg>
        <pc:spChg chg="del">
          <ac:chgData name="Itoro Ukpe" userId="930c7793ab260b0d" providerId="LiveId" clId="{5EFA0ACA-B5CE-4596-83B0-3172BC12BCBF}" dt="2023-07-08T04:46:32.715" v="105" actId="478"/>
          <ac:spMkLst>
            <pc:docMk/>
            <pc:sldMk cId="2838035984" sldId="322"/>
            <ac:spMk id="10" creationId="{A8C7C3A0-5E78-49C8-B8D4-F3DF62B2BC93}"/>
          </ac:spMkLst>
        </pc:spChg>
      </pc:sldChg>
      <pc:sldChg chg="delSp modSp mod ord">
        <pc:chgData name="Itoro Ukpe" userId="930c7793ab260b0d" providerId="LiveId" clId="{5EFA0ACA-B5CE-4596-83B0-3172BC12BCBF}" dt="2023-07-08T05:09:28.326" v="227" actId="20577"/>
        <pc:sldMkLst>
          <pc:docMk/>
          <pc:sldMk cId="4052172756" sldId="323"/>
        </pc:sldMkLst>
        <pc:spChg chg="mod">
          <ac:chgData name="Itoro Ukpe" userId="930c7793ab260b0d" providerId="LiveId" clId="{5EFA0ACA-B5CE-4596-83B0-3172BC12BCBF}" dt="2023-07-08T05:09:28.326" v="227" actId="20577"/>
          <ac:spMkLst>
            <pc:docMk/>
            <pc:sldMk cId="4052172756" sldId="323"/>
            <ac:spMk id="4" creationId="{B0881FA9-F3B0-4912-B0E1-352094195C30}"/>
          </ac:spMkLst>
        </pc:spChg>
        <pc:spChg chg="del">
          <ac:chgData name="Itoro Ukpe" userId="930c7793ab260b0d" providerId="LiveId" clId="{5EFA0ACA-B5CE-4596-83B0-3172BC12BCBF}" dt="2023-07-08T04:47:21.320" v="116" actId="478"/>
          <ac:spMkLst>
            <pc:docMk/>
            <pc:sldMk cId="4052172756" sldId="323"/>
            <ac:spMk id="10" creationId="{A8C7C3A0-5E78-49C8-B8D4-F3DF62B2BC93}"/>
          </ac:spMkLst>
        </pc:spChg>
      </pc:sldChg>
      <pc:sldChg chg="addSp delSp modSp add del mod">
        <pc:chgData name="Itoro Ukpe" userId="930c7793ab260b0d" providerId="LiveId" clId="{5EFA0ACA-B5CE-4596-83B0-3172BC12BCBF}" dt="2023-12-02T07:13:56.508" v="699" actId="47"/>
        <pc:sldMkLst>
          <pc:docMk/>
          <pc:sldMk cId="1397731689" sldId="324"/>
        </pc:sldMkLst>
        <pc:spChg chg="add mod">
          <ac:chgData name="Itoro Ukpe" userId="930c7793ab260b0d" providerId="LiveId" clId="{5EFA0ACA-B5CE-4596-83B0-3172BC12BCBF}" dt="2023-12-02T06:52:35.885" v="613" actId="1076"/>
          <ac:spMkLst>
            <pc:docMk/>
            <pc:sldMk cId="1397731689" sldId="324"/>
            <ac:spMk id="2" creationId="{E920BF03-9598-FBD2-57A6-D3435D2C03A1}"/>
          </ac:spMkLst>
        </pc:spChg>
        <pc:spChg chg="mod">
          <ac:chgData name="Itoro Ukpe" userId="930c7793ab260b0d" providerId="LiveId" clId="{5EFA0ACA-B5CE-4596-83B0-3172BC12BCBF}" dt="2023-07-07T06:55:37.530" v="43" actId="27636"/>
          <ac:spMkLst>
            <pc:docMk/>
            <pc:sldMk cId="1397731689" sldId="324"/>
            <ac:spMk id="3" creationId="{0115FF41-AFA4-4D25-AB42-AB034F4B4FEC}"/>
          </ac:spMkLst>
        </pc:spChg>
        <pc:spChg chg="mod">
          <ac:chgData name="Itoro Ukpe" userId="930c7793ab260b0d" providerId="LiveId" clId="{5EFA0ACA-B5CE-4596-83B0-3172BC12BCBF}" dt="2023-07-08T13:52:07.217" v="570" actId="27636"/>
          <ac:spMkLst>
            <pc:docMk/>
            <pc:sldMk cId="1397731689" sldId="324"/>
            <ac:spMk id="4" creationId="{B0881FA9-F3B0-4912-B0E1-352094195C30}"/>
          </ac:spMkLst>
        </pc:spChg>
        <pc:spChg chg="del">
          <ac:chgData name="Itoro Ukpe" userId="930c7793ab260b0d" providerId="LiveId" clId="{5EFA0ACA-B5CE-4596-83B0-3172BC12BCBF}" dt="2023-07-08T13:52:04.271" v="568" actId="478"/>
          <ac:spMkLst>
            <pc:docMk/>
            <pc:sldMk cId="1397731689" sldId="324"/>
            <ac:spMk id="9" creationId="{D45C472E-4078-40A0-83A2-652E8356EDCB}"/>
          </ac:spMkLst>
        </pc:spChg>
        <pc:spChg chg="del">
          <ac:chgData name="Itoro Ukpe" userId="930c7793ab260b0d" providerId="LiveId" clId="{5EFA0ACA-B5CE-4596-83B0-3172BC12BCBF}" dt="2023-07-08T04:46:27.908" v="104" actId="478"/>
          <ac:spMkLst>
            <pc:docMk/>
            <pc:sldMk cId="1397731689" sldId="324"/>
            <ac:spMk id="10" creationId="{A8C7C3A0-5E78-49C8-B8D4-F3DF62B2BC93}"/>
          </ac:spMkLst>
        </pc:spChg>
      </pc:sldChg>
      <pc:sldChg chg="addSp delSp modSp add mod">
        <pc:chgData name="Itoro Ukpe" userId="930c7793ab260b0d" providerId="LiveId" clId="{5EFA0ACA-B5CE-4596-83B0-3172BC12BCBF}" dt="2023-12-02T07:18:58.282" v="706" actId="6549"/>
        <pc:sldMkLst>
          <pc:docMk/>
          <pc:sldMk cId="3478941886" sldId="325"/>
        </pc:sldMkLst>
        <pc:spChg chg="add mod">
          <ac:chgData name="Itoro Ukpe" userId="930c7793ab260b0d" providerId="LiveId" clId="{5EFA0ACA-B5CE-4596-83B0-3172BC12BCBF}" dt="2023-07-07T07:00:21.468" v="68" actId="1076"/>
          <ac:spMkLst>
            <pc:docMk/>
            <pc:sldMk cId="3478941886" sldId="325"/>
            <ac:spMk id="2" creationId="{342B51D6-4956-6473-07C9-56565BFA275C}"/>
          </ac:spMkLst>
        </pc:spChg>
        <pc:spChg chg="mod">
          <ac:chgData name="Itoro Ukpe" userId="930c7793ab260b0d" providerId="LiveId" clId="{5EFA0ACA-B5CE-4596-83B0-3172BC12BCBF}" dt="2023-12-02T07:18:58.282" v="706" actId="6549"/>
          <ac:spMkLst>
            <pc:docMk/>
            <pc:sldMk cId="3478941886" sldId="325"/>
            <ac:spMk id="3" creationId="{0115FF41-AFA4-4D25-AB42-AB034F4B4FEC}"/>
          </ac:spMkLst>
        </pc:spChg>
        <pc:spChg chg="mod">
          <ac:chgData name="Itoro Ukpe" userId="930c7793ab260b0d" providerId="LiveId" clId="{5EFA0ACA-B5CE-4596-83B0-3172BC12BCBF}" dt="2023-07-07T06:59:41.834" v="63" actId="14100"/>
          <ac:spMkLst>
            <pc:docMk/>
            <pc:sldMk cId="3478941886" sldId="325"/>
            <ac:spMk id="4" creationId="{B0881FA9-F3B0-4912-B0E1-352094195C30}"/>
          </ac:spMkLst>
        </pc:spChg>
        <pc:spChg chg="del">
          <ac:chgData name="Itoro Ukpe" userId="930c7793ab260b0d" providerId="LiveId" clId="{5EFA0ACA-B5CE-4596-83B0-3172BC12BCBF}" dt="2023-07-08T04:47:04.612" v="112" actId="478"/>
          <ac:spMkLst>
            <pc:docMk/>
            <pc:sldMk cId="3478941886" sldId="325"/>
            <ac:spMk id="10" creationId="{A8C7C3A0-5E78-49C8-B8D4-F3DF62B2BC93}"/>
          </ac:spMkLst>
        </pc:spChg>
        <pc:picChg chg="mod">
          <ac:chgData name="Itoro Ukpe" userId="930c7793ab260b0d" providerId="LiveId" clId="{5EFA0ACA-B5CE-4596-83B0-3172BC12BCBF}" dt="2023-12-02T07:18:48.753" v="703" actId="1076"/>
          <ac:picMkLst>
            <pc:docMk/>
            <pc:sldMk cId="3478941886" sldId="325"/>
            <ac:picMk id="8" creationId="{B53D1AAB-32B2-4F04-828F-AB1C758AF004}"/>
          </ac:picMkLst>
        </pc:picChg>
      </pc:sldChg>
      <pc:sldChg chg="delSp modSp add mod">
        <pc:chgData name="Itoro Ukpe" userId="930c7793ab260b0d" providerId="LiveId" clId="{5EFA0ACA-B5CE-4596-83B0-3172BC12BCBF}" dt="2023-07-08T04:47:08.375" v="113" actId="478"/>
        <pc:sldMkLst>
          <pc:docMk/>
          <pc:sldMk cId="3900741289" sldId="326"/>
        </pc:sldMkLst>
        <pc:spChg chg="del">
          <ac:chgData name="Itoro Ukpe" userId="930c7793ab260b0d" providerId="LiveId" clId="{5EFA0ACA-B5CE-4596-83B0-3172BC12BCBF}" dt="2023-07-07T07:01:00.636" v="73" actId="478"/>
          <ac:spMkLst>
            <pc:docMk/>
            <pc:sldMk cId="3900741289" sldId="326"/>
            <ac:spMk id="2" creationId="{342B51D6-4956-6473-07C9-56565BFA275C}"/>
          </ac:spMkLst>
        </pc:spChg>
        <pc:spChg chg="mod">
          <ac:chgData name="Itoro Ukpe" userId="930c7793ab260b0d" providerId="LiveId" clId="{5EFA0ACA-B5CE-4596-83B0-3172BC12BCBF}" dt="2023-07-07T07:00:42.973" v="70"/>
          <ac:spMkLst>
            <pc:docMk/>
            <pc:sldMk cId="3900741289" sldId="326"/>
            <ac:spMk id="3" creationId="{0115FF41-AFA4-4D25-AB42-AB034F4B4FEC}"/>
          </ac:spMkLst>
        </pc:spChg>
        <pc:spChg chg="mod">
          <ac:chgData name="Itoro Ukpe" userId="930c7793ab260b0d" providerId="LiveId" clId="{5EFA0ACA-B5CE-4596-83B0-3172BC12BCBF}" dt="2023-07-07T07:01:11.338" v="78" actId="14100"/>
          <ac:spMkLst>
            <pc:docMk/>
            <pc:sldMk cId="3900741289" sldId="326"/>
            <ac:spMk id="4" creationId="{B0881FA9-F3B0-4912-B0E1-352094195C30}"/>
          </ac:spMkLst>
        </pc:spChg>
        <pc:spChg chg="del">
          <ac:chgData name="Itoro Ukpe" userId="930c7793ab260b0d" providerId="LiveId" clId="{5EFA0ACA-B5CE-4596-83B0-3172BC12BCBF}" dt="2023-07-08T04:47:08.375" v="113" actId="478"/>
          <ac:spMkLst>
            <pc:docMk/>
            <pc:sldMk cId="3900741289" sldId="326"/>
            <ac:spMk id="10" creationId="{A8C7C3A0-5E78-49C8-B8D4-F3DF62B2BC93}"/>
          </ac:spMkLst>
        </pc:spChg>
      </pc:sldChg>
      <pc:sldChg chg="delSp modSp add mod">
        <pc:chgData name="Itoro Ukpe" userId="930c7793ab260b0d" providerId="LiveId" clId="{5EFA0ACA-B5CE-4596-83B0-3172BC12BCBF}" dt="2023-07-08T04:47:13.327" v="114" actId="478"/>
        <pc:sldMkLst>
          <pc:docMk/>
          <pc:sldMk cId="3057433553" sldId="327"/>
        </pc:sldMkLst>
        <pc:spChg chg="mod">
          <ac:chgData name="Itoro Ukpe" userId="930c7793ab260b0d" providerId="LiveId" clId="{5EFA0ACA-B5CE-4596-83B0-3172BC12BCBF}" dt="2023-07-07T07:01:29.493" v="80"/>
          <ac:spMkLst>
            <pc:docMk/>
            <pc:sldMk cId="3057433553" sldId="327"/>
            <ac:spMk id="3" creationId="{0115FF41-AFA4-4D25-AB42-AB034F4B4FEC}"/>
          </ac:spMkLst>
        </pc:spChg>
        <pc:spChg chg="mod">
          <ac:chgData name="Itoro Ukpe" userId="930c7793ab260b0d" providerId="LiveId" clId="{5EFA0ACA-B5CE-4596-83B0-3172BC12BCBF}" dt="2023-07-07T07:01:39.834" v="81"/>
          <ac:spMkLst>
            <pc:docMk/>
            <pc:sldMk cId="3057433553" sldId="327"/>
            <ac:spMk id="4" creationId="{B0881FA9-F3B0-4912-B0E1-352094195C30}"/>
          </ac:spMkLst>
        </pc:spChg>
        <pc:spChg chg="del">
          <ac:chgData name="Itoro Ukpe" userId="930c7793ab260b0d" providerId="LiveId" clId="{5EFA0ACA-B5CE-4596-83B0-3172BC12BCBF}" dt="2023-07-08T04:47:13.327" v="114" actId="478"/>
          <ac:spMkLst>
            <pc:docMk/>
            <pc:sldMk cId="3057433553" sldId="327"/>
            <ac:spMk id="10" creationId="{A8C7C3A0-5E78-49C8-B8D4-F3DF62B2BC93}"/>
          </ac:spMkLst>
        </pc:spChg>
      </pc:sldChg>
      <pc:sldChg chg="delSp modSp add mod">
        <pc:chgData name="Itoro Ukpe" userId="930c7793ab260b0d" providerId="LiveId" clId="{5EFA0ACA-B5CE-4596-83B0-3172BC12BCBF}" dt="2023-07-08T04:47:16.786" v="115" actId="478"/>
        <pc:sldMkLst>
          <pc:docMk/>
          <pc:sldMk cId="596931976" sldId="328"/>
        </pc:sldMkLst>
        <pc:spChg chg="mod">
          <ac:chgData name="Itoro Ukpe" userId="930c7793ab260b0d" providerId="LiveId" clId="{5EFA0ACA-B5CE-4596-83B0-3172BC12BCBF}" dt="2023-07-07T07:01:55.618" v="84" actId="20577"/>
          <ac:spMkLst>
            <pc:docMk/>
            <pc:sldMk cId="596931976" sldId="328"/>
            <ac:spMk id="3" creationId="{0115FF41-AFA4-4D25-AB42-AB034F4B4FEC}"/>
          </ac:spMkLst>
        </pc:spChg>
        <pc:spChg chg="mod">
          <ac:chgData name="Itoro Ukpe" userId="930c7793ab260b0d" providerId="LiveId" clId="{5EFA0ACA-B5CE-4596-83B0-3172BC12BCBF}" dt="2023-07-07T07:02:06.802" v="86" actId="27636"/>
          <ac:spMkLst>
            <pc:docMk/>
            <pc:sldMk cId="596931976" sldId="328"/>
            <ac:spMk id="4" creationId="{B0881FA9-F3B0-4912-B0E1-352094195C30}"/>
          </ac:spMkLst>
        </pc:spChg>
        <pc:spChg chg="del">
          <ac:chgData name="Itoro Ukpe" userId="930c7793ab260b0d" providerId="LiveId" clId="{5EFA0ACA-B5CE-4596-83B0-3172BC12BCBF}" dt="2023-07-08T04:47:16.786" v="115" actId="478"/>
          <ac:spMkLst>
            <pc:docMk/>
            <pc:sldMk cId="596931976" sldId="328"/>
            <ac:spMk id="10" creationId="{A8C7C3A0-5E78-49C8-B8D4-F3DF62B2BC93}"/>
          </ac:spMkLst>
        </pc:spChg>
      </pc:sldChg>
      <pc:sldChg chg="modSp add del mod">
        <pc:chgData name="Itoro Ukpe" userId="930c7793ab260b0d" providerId="LiveId" clId="{5EFA0ACA-B5CE-4596-83B0-3172BC12BCBF}" dt="2023-07-08T05:04:43.636" v="171" actId="47"/>
        <pc:sldMkLst>
          <pc:docMk/>
          <pc:sldMk cId="3767676144" sldId="329"/>
        </pc:sldMkLst>
        <pc:spChg chg="mod">
          <ac:chgData name="Itoro Ukpe" userId="930c7793ab260b0d" providerId="LiveId" clId="{5EFA0ACA-B5CE-4596-83B0-3172BC12BCBF}" dt="2023-07-08T04:49:49.104" v="119" actId="27636"/>
          <ac:spMkLst>
            <pc:docMk/>
            <pc:sldMk cId="3767676144" sldId="329"/>
            <ac:spMk id="3" creationId="{0115FF41-AFA4-4D25-AB42-AB034F4B4FEC}"/>
          </ac:spMkLst>
        </pc:spChg>
        <pc:spChg chg="mod">
          <ac:chgData name="Itoro Ukpe" userId="930c7793ab260b0d" providerId="LiveId" clId="{5EFA0ACA-B5CE-4596-83B0-3172BC12BCBF}" dt="2023-07-08T04:59:15.506" v="154" actId="14100"/>
          <ac:spMkLst>
            <pc:docMk/>
            <pc:sldMk cId="3767676144" sldId="329"/>
            <ac:spMk id="4" creationId="{B0881FA9-F3B0-4912-B0E1-352094195C30}"/>
          </ac:spMkLst>
        </pc:spChg>
      </pc:sldChg>
      <pc:sldChg chg="modSp add del mod">
        <pc:chgData name="Itoro Ukpe" userId="930c7793ab260b0d" providerId="LiveId" clId="{5EFA0ACA-B5CE-4596-83B0-3172BC12BCBF}" dt="2023-07-08T05:04:48.910" v="172" actId="47"/>
        <pc:sldMkLst>
          <pc:docMk/>
          <pc:sldMk cId="3374993267" sldId="330"/>
        </pc:sldMkLst>
        <pc:spChg chg="mod">
          <ac:chgData name="Itoro Ukpe" userId="930c7793ab260b0d" providerId="LiveId" clId="{5EFA0ACA-B5CE-4596-83B0-3172BC12BCBF}" dt="2023-07-08T04:51:20.749" v="132"/>
          <ac:spMkLst>
            <pc:docMk/>
            <pc:sldMk cId="3374993267" sldId="330"/>
            <ac:spMk id="3" creationId="{0115FF41-AFA4-4D25-AB42-AB034F4B4FEC}"/>
          </ac:spMkLst>
        </pc:spChg>
        <pc:spChg chg="mod">
          <ac:chgData name="Itoro Ukpe" userId="930c7793ab260b0d" providerId="LiveId" clId="{5EFA0ACA-B5CE-4596-83B0-3172BC12BCBF}" dt="2023-07-08T04:51:26.102" v="133" actId="14100"/>
          <ac:spMkLst>
            <pc:docMk/>
            <pc:sldMk cId="3374993267" sldId="330"/>
            <ac:spMk id="4" creationId="{B0881FA9-F3B0-4912-B0E1-352094195C30}"/>
          </ac:spMkLst>
        </pc:spChg>
      </pc:sldChg>
      <pc:sldChg chg="modSp add del mod">
        <pc:chgData name="Itoro Ukpe" userId="930c7793ab260b0d" providerId="LiveId" clId="{5EFA0ACA-B5CE-4596-83B0-3172BC12BCBF}" dt="2023-07-08T05:04:51.720" v="173" actId="47"/>
        <pc:sldMkLst>
          <pc:docMk/>
          <pc:sldMk cId="385471211" sldId="331"/>
        </pc:sldMkLst>
        <pc:spChg chg="mod">
          <ac:chgData name="Itoro Ukpe" userId="930c7793ab260b0d" providerId="LiveId" clId="{5EFA0ACA-B5CE-4596-83B0-3172BC12BCBF}" dt="2023-07-08T04:56:52.601" v="141" actId="20577"/>
          <ac:spMkLst>
            <pc:docMk/>
            <pc:sldMk cId="385471211" sldId="331"/>
            <ac:spMk id="3" creationId="{0115FF41-AFA4-4D25-AB42-AB034F4B4FEC}"/>
          </ac:spMkLst>
        </pc:spChg>
        <pc:spChg chg="mod">
          <ac:chgData name="Itoro Ukpe" userId="930c7793ab260b0d" providerId="LiveId" clId="{5EFA0ACA-B5CE-4596-83B0-3172BC12BCBF}" dt="2023-07-08T04:57:31.641" v="142"/>
          <ac:spMkLst>
            <pc:docMk/>
            <pc:sldMk cId="385471211" sldId="331"/>
            <ac:spMk id="4" creationId="{B0881FA9-F3B0-4912-B0E1-352094195C30}"/>
          </ac:spMkLst>
        </pc:spChg>
      </pc:sldChg>
      <pc:sldChg chg="modSp add del mod">
        <pc:chgData name="Itoro Ukpe" userId="930c7793ab260b0d" providerId="LiveId" clId="{5EFA0ACA-B5CE-4596-83B0-3172BC12BCBF}" dt="2023-07-08T05:04:53.522" v="174" actId="47"/>
        <pc:sldMkLst>
          <pc:docMk/>
          <pc:sldMk cId="3540847697" sldId="332"/>
        </pc:sldMkLst>
        <pc:spChg chg="mod">
          <ac:chgData name="Itoro Ukpe" userId="930c7793ab260b0d" providerId="LiveId" clId="{5EFA0ACA-B5CE-4596-83B0-3172BC12BCBF}" dt="2023-07-08T05:01:17.937" v="165" actId="20577"/>
          <ac:spMkLst>
            <pc:docMk/>
            <pc:sldMk cId="3540847697" sldId="332"/>
            <ac:spMk id="3" creationId="{0115FF41-AFA4-4D25-AB42-AB034F4B4FEC}"/>
          </ac:spMkLst>
        </pc:spChg>
        <pc:spChg chg="mod">
          <ac:chgData name="Itoro Ukpe" userId="930c7793ab260b0d" providerId="LiveId" clId="{5EFA0ACA-B5CE-4596-83B0-3172BC12BCBF}" dt="2023-07-08T05:00:21.161" v="163" actId="6549"/>
          <ac:spMkLst>
            <pc:docMk/>
            <pc:sldMk cId="3540847697" sldId="332"/>
            <ac:spMk id="4" creationId="{B0881FA9-F3B0-4912-B0E1-352094195C30}"/>
          </ac:spMkLst>
        </pc:spChg>
      </pc:sldChg>
      <pc:sldChg chg="modSp add mod">
        <pc:chgData name="Itoro Ukpe" userId="930c7793ab260b0d" providerId="LiveId" clId="{5EFA0ACA-B5CE-4596-83B0-3172BC12BCBF}" dt="2023-07-08T05:06:32.247" v="220" actId="20577"/>
        <pc:sldMkLst>
          <pc:docMk/>
          <pc:sldMk cId="34834884" sldId="333"/>
        </pc:sldMkLst>
        <pc:spChg chg="mod">
          <ac:chgData name="Itoro Ukpe" userId="930c7793ab260b0d" providerId="LiveId" clId="{5EFA0ACA-B5CE-4596-83B0-3172BC12BCBF}" dt="2023-07-08T05:05:38.011" v="178" actId="1076"/>
          <ac:spMkLst>
            <pc:docMk/>
            <pc:sldMk cId="34834884" sldId="333"/>
            <ac:spMk id="3" creationId="{0115FF41-AFA4-4D25-AB42-AB034F4B4FEC}"/>
          </ac:spMkLst>
        </pc:spChg>
        <pc:spChg chg="mod">
          <ac:chgData name="Itoro Ukpe" userId="930c7793ab260b0d" providerId="LiveId" clId="{5EFA0ACA-B5CE-4596-83B0-3172BC12BCBF}" dt="2023-07-08T05:06:32.247" v="220" actId="20577"/>
          <ac:spMkLst>
            <pc:docMk/>
            <pc:sldMk cId="34834884" sldId="333"/>
            <ac:spMk id="4" creationId="{B0881FA9-F3B0-4912-B0E1-352094195C30}"/>
          </ac:spMkLst>
        </pc:spChg>
      </pc:sldChg>
      <pc:sldChg chg="modSp add mod">
        <pc:chgData name="Itoro Ukpe" userId="930c7793ab260b0d" providerId="LiveId" clId="{5EFA0ACA-B5CE-4596-83B0-3172BC12BCBF}" dt="2023-07-08T05:05:17.820" v="177" actId="27636"/>
        <pc:sldMkLst>
          <pc:docMk/>
          <pc:sldMk cId="92414153" sldId="334"/>
        </pc:sldMkLst>
        <pc:spChg chg="mod">
          <ac:chgData name="Itoro Ukpe" userId="930c7793ab260b0d" providerId="LiveId" clId="{5EFA0ACA-B5CE-4596-83B0-3172BC12BCBF}" dt="2023-07-08T05:05:17.820" v="177" actId="27636"/>
          <ac:spMkLst>
            <pc:docMk/>
            <pc:sldMk cId="92414153" sldId="334"/>
            <ac:spMk id="4" creationId="{B0881FA9-F3B0-4912-B0E1-352094195C30}"/>
          </ac:spMkLst>
        </pc:spChg>
      </pc:sldChg>
      <pc:sldChg chg="addSp delSp modSp add mod ord">
        <pc:chgData name="Itoro Ukpe" userId="930c7793ab260b0d" providerId="LiveId" clId="{5EFA0ACA-B5CE-4596-83B0-3172BC12BCBF}" dt="2023-07-13T05:58:47.059" v="594" actId="113"/>
        <pc:sldMkLst>
          <pc:docMk/>
          <pc:sldMk cId="2325232262" sldId="335"/>
        </pc:sldMkLst>
        <pc:spChg chg="add mod">
          <ac:chgData name="Itoro Ukpe" userId="930c7793ab260b0d" providerId="LiveId" clId="{5EFA0ACA-B5CE-4596-83B0-3172BC12BCBF}" dt="2023-07-13T05:58:47.059" v="594" actId="113"/>
          <ac:spMkLst>
            <pc:docMk/>
            <pc:sldMk cId="2325232262" sldId="335"/>
            <ac:spMk id="2" creationId="{3955583F-E054-548C-06D3-F0FDF0BF6C3B}"/>
          </ac:spMkLst>
        </pc:spChg>
        <pc:spChg chg="mod">
          <ac:chgData name="Itoro Ukpe" userId="930c7793ab260b0d" providerId="LiveId" clId="{5EFA0ACA-B5CE-4596-83B0-3172BC12BCBF}" dt="2023-07-08T05:09:49.673" v="230" actId="27636"/>
          <ac:spMkLst>
            <pc:docMk/>
            <pc:sldMk cId="2325232262" sldId="335"/>
            <ac:spMk id="3" creationId="{0115FF41-AFA4-4D25-AB42-AB034F4B4FEC}"/>
          </ac:spMkLst>
        </pc:spChg>
        <pc:spChg chg="add del mod">
          <ac:chgData name="Itoro Ukpe" userId="930c7793ab260b0d" providerId="LiveId" clId="{5EFA0ACA-B5CE-4596-83B0-3172BC12BCBF}" dt="2023-07-13T05:58:31.136" v="592" actId="113"/>
          <ac:spMkLst>
            <pc:docMk/>
            <pc:sldMk cId="2325232262" sldId="335"/>
            <ac:spMk id="4" creationId="{B0881FA9-F3B0-4912-B0E1-352094195C30}"/>
          </ac:spMkLst>
        </pc:spChg>
      </pc:sldChg>
      <pc:sldChg chg="delSp modSp add mod">
        <pc:chgData name="Itoro Ukpe" userId="930c7793ab260b0d" providerId="LiveId" clId="{5EFA0ACA-B5CE-4596-83B0-3172BC12BCBF}" dt="2023-07-13T05:59:39.103" v="607" actId="20577"/>
        <pc:sldMkLst>
          <pc:docMk/>
          <pc:sldMk cId="2595143456" sldId="336"/>
        </pc:sldMkLst>
        <pc:spChg chg="del">
          <ac:chgData name="Itoro Ukpe" userId="930c7793ab260b0d" providerId="LiveId" clId="{5EFA0ACA-B5CE-4596-83B0-3172BC12BCBF}" dt="2023-07-08T05:12:45.786" v="249" actId="478"/>
          <ac:spMkLst>
            <pc:docMk/>
            <pc:sldMk cId="2595143456" sldId="336"/>
            <ac:spMk id="2" creationId="{3955583F-E054-548C-06D3-F0FDF0BF6C3B}"/>
          </ac:spMkLst>
        </pc:spChg>
        <pc:spChg chg="mod">
          <ac:chgData name="Itoro Ukpe" userId="930c7793ab260b0d" providerId="LiveId" clId="{5EFA0ACA-B5CE-4596-83B0-3172BC12BCBF}" dt="2023-07-13T05:59:39.103" v="607" actId="20577"/>
          <ac:spMkLst>
            <pc:docMk/>
            <pc:sldMk cId="2595143456" sldId="336"/>
            <ac:spMk id="4" creationId="{B0881FA9-F3B0-4912-B0E1-352094195C30}"/>
          </ac:spMkLst>
        </pc:spChg>
      </pc:sldChg>
      <pc:sldChg chg="addSp modSp add del mod">
        <pc:chgData name="Itoro Ukpe" userId="930c7793ab260b0d" providerId="LiveId" clId="{5EFA0ACA-B5CE-4596-83B0-3172BC12BCBF}" dt="2023-12-02T07:57:13.216" v="754" actId="47"/>
        <pc:sldMkLst>
          <pc:docMk/>
          <pc:sldMk cId="1218576665" sldId="337"/>
        </pc:sldMkLst>
        <pc:spChg chg="mod">
          <ac:chgData name="Itoro Ukpe" userId="930c7793ab260b0d" providerId="LiveId" clId="{5EFA0ACA-B5CE-4596-83B0-3172BC12BCBF}" dt="2023-07-08T05:17:07.902" v="377" actId="20577"/>
          <ac:spMkLst>
            <pc:docMk/>
            <pc:sldMk cId="1218576665" sldId="337"/>
            <ac:spMk id="2" creationId="{3955583F-E054-548C-06D3-F0FDF0BF6C3B}"/>
          </ac:spMkLst>
        </pc:spChg>
        <pc:spChg chg="mod">
          <ac:chgData name="Itoro Ukpe" userId="930c7793ab260b0d" providerId="LiveId" clId="{5EFA0ACA-B5CE-4596-83B0-3172BC12BCBF}" dt="2023-07-08T05:16:26.520" v="328" actId="6549"/>
          <ac:spMkLst>
            <pc:docMk/>
            <pc:sldMk cId="1218576665" sldId="337"/>
            <ac:spMk id="4" creationId="{B0881FA9-F3B0-4912-B0E1-352094195C30}"/>
          </ac:spMkLst>
        </pc:spChg>
        <pc:spChg chg="add mod">
          <ac:chgData name="Itoro Ukpe" userId="930c7793ab260b0d" providerId="LiveId" clId="{5EFA0ACA-B5CE-4596-83B0-3172BC12BCBF}" dt="2023-12-02T07:46:47.202" v="712" actId="14100"/>
          <ac:spMkLst>
            <pc:docMk/>
            <pc:sldMk cId="1218576665" sldId="337"/>
            <ac:spMk id="5" creationId="{92512168-E773-1ABD-4DE7-650ACEF5B74D}"/>
          </ac:spMkLst>
        </pc:spChg>
      </pc:sldChg>
      <pc:sldChg chg="modSp add mod">
        <pc:chgData name="Itoro Ukpe" userId="930c7793ab260b0d" providerId="LiveId" clId="{5EFA0ACA-B5CE-4596-83B0-3172BC12BCBF}" dt="2023-07-13T06:00:00.779" v="610" actId="113"/>
        <pc:sldMkLst>
          <pc:docMk/>
          <pc:sldMk cId="969288790" sldId="338"/>
        </pc:sldMkLst>
        <pc:spChg chg="mod">
          <ac:chgData name="Itoro Ukpe" userId="930c7793ab260b0d" providerId="LiveId" clId="{5EFA0ACA-B5CE-4596-83B0-3172BC12BCBF}" dt="2023-07-08T05:20:47.916" v="476" actId="1076"/>
          <ac:spMkLst>
            <pc:docMk/>
            <pc:sldMk cId="969288790" sldId="338"/>
            <ac:spMk id="3" creationId="{0115FF41-AFA4-4D25-AB42-AB034F4B4FEC}"/>
          </ac:spMkLst>
        </pc:spChg>
        <pc:spChg chg="mod">
          <ac:chgData name="Itoro Ukpe" userId="930c7793ab260b0d" providerId="LiveId" clId="{5EFA0ACA-B5CE-4596-83B0-3172BC12BCBF}" dt="2023-07-13T06:00:00.779" v="610" actId="113"/>
          <ac:spMkLst>
            <pc:docMk/>
            <pc:sldMk cId="969288790" sldId="338"/>
            <ac:spMk id="4" creationId="{B0881FA9-F3B0-4912-B0E1-352094195C30}"/>
          </ac:spMkLst>
        </pc:spChg>
      </pc:sldChg>
      <pc:sldChg chg="delSp modSp add mod">
        <pc:chgData name="Itoro Ukpe" userId="930c7793ab260b0d" providerId="LiveId" clId="{5EFA0ACA-B5CE-4596-83B0-3172BC12BCBF}" dt="2023-12-02T06:50:37.756" v="612" actId="113"/>
        <pc:sldMkLst>
          <pc:docMk/>
          <pc:sldMk cId="2129087879" sldId="339"/>
        </pc:sldMkLst>
        <pc:spChg chg="mod">
          <ac:chgData name="Itoro Ukpe" userId="930c7793ab260b0d" providerId="LiveId" clId="{5EFA0ACA-B5CE-4596-83B0-3172BC12BCBF}" dt="2023-12-02T06:50:37.756" v="612" actId="113"/>
          <ac:spMkLst>
            <pc:docMk/>
            <pc:sldMk cId="2129087879" sldId="339"/>
            <ac:spMk id="4" creationId="{B0881FA9-F3B0-4912-B0E1-352094195C30}"/>
          </ac:spMkLst>
        </pc:spChg>
        <pc:spChg chg="del">
          <ac:chgData name="Itoro Ukpe" userId="930c7793ab260b0d" providerId="LiveId" clId="{5EFA0ACA-B5CE-4596-83B0-3172BC12BCBF}" dt="2023-07-08T13:51:36.661" v="567" actId="478"/>
          <ac:spMkLst>
            <pc:docMk/>
            <pc:sldMk cId="2129087879" sldId="339"/>
            <ac:spMk id="9" creationId="{D45C472E-4078-40A0-83A2-652E8356EDCB}"/>
          </ac:spMkLst>
        </pc:spChg>
      </pc:sldChg>
      <pc:sldChg chg="modSp add mod">
        <pc:chgData name="Itoro Ukpe" userId="930c7793ab260b0d" providerId="LiveId" clId="{5EFA0ACA-B5CE-4596-83B0-3172BC12BCBF}" dt="2023-12-02T07:21:34.717" v="711" actId="20577"/>
        <pc:sldMkLst>
          <pc:docMk/>
          <pc:sldMk cId="633652305" sldId="340"/>
        </pc:sldMkLst>
        <pc:spChg chg="mod">
          <ac:chgData name="Itoro Ukpe" userId="930c7793ab260b0d" providerId="LiveId" clId="{5EFA0ACA-B5CE-4596-83B0-3172BC12BCBF}" dt="2023-07-08T13:30:30.656" v="515" actId="1076"/>
          <ac:spMkLst>
            <pc:docMk/>
            <pc:sldMk cId="633652305" sldId="340"/>
            <ac:spMk id="3" creationId="{0115FF41-AFA4-4D25-AB42-AB034F4B4FEC}"/>
          </ac:spMkLst>
        </pc:spChg>
        <pc:spChg chg="mod">
          <ac:chgData name="Itoro Ukpe" userId="930c7793ab260b0d" providerId="LiveId" clId="{5EFA0ACA-B5CE-4596-83B0-3172BC12BCBF}" dt="2023-12-02T07:21:34.717" v="711" actId="20577"/>
          <ac:spMkLst>
            <pc:docMk/>
            <pc:sldMk cId="633652305" sldId="340"/>
            <ac:spMk id="4" creationId="{B0881FA9-F3B0-4912-B0E1-352094195C30}"/>
          </ac:spMkLst>
        </pc:spChg>
      </pc:sldChg>
      <pc:sldChg chg="modSp add mod">
        <pc:chgData name="Itoro Ukpe" userId="930c7793ab260b0d" providerId="LiveId" clId="{5EFA0ACA-B5CE-4596-83B0-3172BC12BCBF}" dt="2023-12-02T16:03:29.570" v="1228" actId="14"/>
        <pc:sldMkLst>
          <pc:docMk/>
          <pc:sldMk cId="2403088754" sldId="341"/>
        </pc:sldMkLst>
        <pc:spChg chg="mod">
          <ac:chgData name="Itoro Ukpe" userId="930c7793ab260b0d" providerId="LiveId" clId="{5EFA0ACA-B5CE-4596-83B0-3172BC12BCBF}" dt="2023-07-08T13:39:30.987" v="525" actId="27636"/>
          <ac:spMkLst>
            <pc:docMk/>
            <pc:sldMk cId="2403088754" sldId="341"/>
            <ac:spMk id="3" creationId="{0115FF41-AFA4-4D25-AB42-AB034F4B4FEC}"/>
          </ac:spMkLst>
        </pc:spChg>
        <pc:spChg chg="mod">
          <ac:chgData name="Itoro Ukpe" userId="930c7793ab260b0d" providerId="LiveId" clId="{5EFA0ACA-B5CE-4596-83B0-3172BC12BCBF}" dt="2023-12-02T16:03:29.570" v="1228" actId="14"/>
          <ac:spMkLst>
            <pc:docMk/>
            <pc:sldMk cId="2403088754" sldId="341"/>
            <ac:spMk id="4" creationId="{B0881FA9-F3B0-4912-B0E1-352094195C30}"/>
          </ac:spMkLst>
        </pc:spChg>
      </pc:sldChg>
      <pc:sldChg chg="modSp add mod">
        <pc:chgData name="Itoro Ukpe" userId="930c7793ab260b0d" providerId="LiveId" clId="{5EFA0ACA-B5CE-4596-83B0-3172BC12BCBF}" dt="2023-07-08T13:41:33.826" v="560" actId="20577"/>
        <pc:sldMkLst>
          <pc:docMk/>
          <pc:sldMk cId="2507086669" sldId="342"/>
        </pc:sldMkLst>
        <pc:spChg chg="mod">
          <ac:chgData name="Itoro Ukpe" userId="930c7793ab260b0d" providerId="LiveId" clId="{5EFA0ACA-B5CE-4596-83B0-3172BC12BCBF}" dt="2023-07-08T13:41:03.372" v="536"/>
          <ac:spMkLst>
            <pc:docMk/>
            <pc:sldMk cId="2507086669" sldId="342"/>
            <ac:spMk id="3" creationId="{0115FF41-AFA4-4D25-AB42-AB034F4B4FEC}"/>
          </ac:spMkLst>
        </pc:spChg>
        <pc:spChg chg="mod">
          <ac:chgData name="Itoro Ukpe" userId="930c7793ab260b0d" providerId="LiveId" clId="{5EFA0ACA-B5CE-4596-83B0-3172BC12BCBF}" dt="2023-07-08T13:41:33.826" v="560" actId="20577"/>
          <ac:spMkLst>
            <pc:docMk/>
            <pc:sldMk cId="2507086669" sldId="342"/>
            <ac:spMk id="4" creationId="{B0881FA9-F3B0-4912-B0E1-352094195C30}"/>
          </ac:spMkLst>
        </pc:spChg>
      </pc:sldChg>
      <pc:sldChg chg="addSp delSp modSp add mod">
        <pc:chgData name="Itoro Ukpe" userId="930c7793ab260b0d" providerId="LiveId" clId="{5EFA0ACA-B5CE-4596-83B0-3172BC12BCBF}" dt="2023-12-02T07:02:19.664" v="632" actId="6549"/>
        <pc:sldMkLst>
          <pc:docMk/>
          <pc:sldMk cId="1714166077" sldId="343"/>
        </pc:sldMkLst>
        <pc:spChg chg="del">
          <ac:chgData name="Itoro Ukpe" userId="930c7793ab260b0d" providerId="LiveId" clId="{5EFA0ACA-B5CE-4596-83B0-3172BC12BCBF}" dt="2023-12-02T06:56:24.166" v="618" actId="478"/>
          <ac:spMkLst>
            <pc:docMk/>
            <pc:sldMk cId="1714166077" sldId="343"/>
            <ac:spMk id="2" creationId="{E920BF03-9598-FBD2-57A6-D3435D2C03A1}"/>
          </ac:spMkLst>
        </pc:spChg>
        <pc:spChg chg="del mod">
          <ac:chgData name="Itoro Ukpe" userId="930c7793ab260b0d" providerId="LiveId" clId="{5EFA0ACA-B5CE-4596-83B0-3172BC12BCBF}" dt="2023-12-02T06:56:31.482" v="619" actId="478"/>
          <ac:spMkLst>
            <pc:docMk/>
            <pc:sldMk cId="1714166077" sldId="343"/>
            <ac:spMk id="4" creationId="{B0881FA9-F3B0-4912-B0E1-352094195C30}"/>
          </ac:spMkLst>
        </pc:spChg>
        <pc:spChg chg="add mod">
          <ac:chgData name="Itoro Ukpe" userId="930c7793ab260b0d" providerId="LiveId" clId="{5EFA0ACA-B5CE-4596-83B0-3172BC12BCBF}" dt="2023-12-02T07:02:19.664" v="632" actId="6549"/>
          <ac:spMkLst>
            <pc:docMk/>
            <pc:sldMk cId="1714166077" sldId="343"/>
            <ac:spMk id="7" creationId="{81C730A2-8525-6B04-C930-6C024008C4A3}"/>
          </ac:spMkLst>
        </pc:spChg>
        <pc:graphicFrameChg chg="add del mod">
          <ac:chgData name="Itoro Ukpe" userId="930c7793ab260b0d" providerId="LiveId" clId="{5EFA0ACA-B5CE-4596-83B0-3172BC12BCBF}" dt="2023-12-02T06:56:53" v="623" actId="3680"/>
          <ac:graphicFrameMkLst>
            <pc:docMk/>
            <pc:sldMk cId="1714166077" sldId="343"/>
            <ac:graphicFrameMk id="5" creationId="{816B6AD0-48FD-0329-F442-5248D5A47697}"/>
          </ac:graphicFrameMkLst>
        </pc:graphicFrameChg>
      </pc:sldChg>
      <pc:sldChg chg="modSp add mod">
        <pc:chgData name="Itoro Ukpe" userId="930c7793ab260b0d" providerId="LiveId" clId="{5EFA0ACA-B5CE-4596-83B0-3172BC12BCBF}" dt="2023-12-02T07:03:38.017" v="638" actId="1076"/>
        <pc:sldMkLst>
          <pc:docMk/>
          <pc:sldMk cId="1337917480" sldId="344"/>
        </pc:sldMkLst>
        <pc:spChg chg="mod">
          <ac:chgData name="Itoro Ukpe" userId="930c7793ab260b0d" providerId="LiveId" clId="{5EFA0ACA-B5CE-4596-83B0-3172BC12BCBF}" dt="2023-12-02T07:03:38.017" v="638" actId="1076"/>
          <ac:spMkLst>
            <pc:docMk/>
            <pc:sldMk cId="1337917480" sldId="344"/>
            <ac:spMk id="7" creationId="{81C730A2-8525-6B04-C930-6C024008C4A3}"/>
          </ac:spMkLst>
        </pc:spChg>
      </pc:sldChg>
      <pc:sldChg chg="modSp add mod">
        <pc:chgData name="Itoro Ukpe" userId="930c7793ab260b0d" providerId="LiveId" clId="{5EFA0ACA-B5CE-4596-83B0-3172BC12BCBF}" dt="2023-12-02T07:04:50.281" v="645" actId="1076"/>
        <pc:sldMkLst>
          <pc:docMk/>
          <pc:sldMk cId="625736573" sldId="345"/>
        </pc:sldMkLst>
        <pc:spChg chg="mod">
          <ac:chgData name="Itoro Ukpe" userId="930c7793ab260b0d" providerId="LiveId" clId="{5EFA0ACA-B5CE-4596-83B0-3172BC12BCBF}" dt="2023-12-02T07:04:50.281" v="645" actId="1076"/>
          <ac:spMkLst>
            <pc:docMk/>
            <pc:sldMk cId="625736573" sldId="345"/>
            <ac:spMk id="7" creationId="{81C730A2-8525-6B04-C930-6C024008C4A3}"/>
          </ac:spMkLst>
        </pc:spChg>
      </pc:sldChg>
      <pc:sldChg chg="modSp add mod">
        <pc:chgData name="Itoro Ukpe" userId="930c7793ab260b0d" providerId="LiveId" clId="{5EFA0ACA-B5CE-4596-83B0-3172BC12BCBF}" dt="2023-12-02T07:08:21.152" v="687" actId="1076"/>
        <pc:sldMkLst>
          <pc:docMk/>
          <pc:sldMk cId="3531257359" sldId="346"/>
        </pc:sldMkLst>
        <pc:spChg chg="mod">
          <ac:chgData name="Itoro Ukpe" userId="930c7793ab260b0d" providerId="LiveId" clId="{5EFA0ACA-B5CE-4596-83B0-3172BC12BCBF}" dt="2023-12-02T07:08:21.152" v="687" actId="1076"/>
          <ac:spMkLst>
            <pc:docMk/>
            <pc:sldMk cId="3531257359" sldId="346"/>
            <ac:spMk id="7" creationId="{81C730A2-8525-6B04-C930-6C024008C4A3}"/>
          </ac:spMkLst>
        </pc:spChg>
      </pc:sldChg>
      <pc:sldChg chg="modSp add mod">
        <pc:chgData name="Itoro Ukpe" userId="930c7793ab260b0d" providerId="LiveId" clId="{5EFA0ACA-B5CE-4596-83B0-3172BC12BCBF}" dt="2023-12-02T07:09:58.865" v="698" actId="1076"/>
        <pc:sldMkLst>
          <pc:docMk/>
          <pc:sldMk cId="1348934320" sldId="347"/>
        </pc:sldMkLst>
        <pc:spChg chg="mod">
          <ac:chgData name="Itoro Ukpe" userId="930c7793ab260b0d" providerId="LiveId" clId="{5EFA0ACA-B5CE-4596-83B0-3172BC12BCBF}" dt="2023-12-02T07:09:51.441" v="697" actId="1076"/>
          <ac:spMkLst>
            <pc:docMk/>
            <pc:sldMk cId="1348934320" sldId="347"/>
            <ac:spMk id="3" creationId="{0115FF41-AFA4-4D25-AB42-AB034F4B4FEC}"/>
          </ac:spMkLst>
        </pc:spChg>
        <pc:spChg chg="mod">
          <ac:chgData name="Itoro Ukpe" userId="930c7793ab260b0d" providerId="LiveId" clId="{5EFA0ACA-B5CE-4596-83B0-3172BC12BCBF}" dt="2023-12-02T07:09:58.865" v="698" actId="1076"/>
          <ac:spMkLst>
            <pc:docMk/>
            <pc:sldMk cId="1348934320" sldId="347"/>
            <ac:spMk id="7" creationId="{81C730A2-8525-6B04-C930-6C024008C4A3}"/>
          </ac:spMkLst>
        </pc:spChg>
      </pc:sldChg>
      <pc:sldChg chg="addSp delSp modSp add mod">
        <pc:chgData name="Itoro Ukpe" userId="930c7793ab260b0d" providerId="LiveId" clId="{5EFA0ACA-B5CE-4596-83B0-3172BC12BCBF}" dt="2023-12-02T07:53:28.346" v="737" actId="14100"/>
        <pc:sldMkLst>
          <pc:docMk/>
          <pc:sldMk cId="2561461531" sldId="348"/>
        </pc:sldMkLst>
        <pc:spChg chg="mod">
          <ac:chgData name="Itoro Ukpe" userId="930c7793ab260b0d" providerId="LiveId" clId="{5EFA0ACA-B5CE-4596-83B0-3172BC12BCBF}" dt="2023-12-02T07:53:26.362" v="736" actId="1076"/>
          <ac:spMkLst>
            <pc:docMk/>
            <pc:sldMk cId="2561461531" sldId="348"/>
            <ac:spMk id="3" creationId="{0115FF41-AFA4-4D25-AB42-AB034F4B4FEC}"/>
          </ac:spMkLst>
        </pc:spChg>
        <pc:spChg chg="del">
          <ac:chgData name="Itoro Ukpe" userId="930c7793ab260b0d" providerId="LiveId" clId="{5EFA0ACA-B5CE-4596-83B0-3172BC12BCBF}" dt="2023-12-02T07:52:57.791" v="726" actId="478"/>
          <ac:spMkLst>
            <pc:docMk/>
            <pc:sldMk cId="2561461531" sldId="348"/>
            <ac:spMk id="4" creationId="{B0881FA9-F3B0-4912-B0E1-352094195C30}"/>
          </ac:spMkLst>
        </pc:spChg>
        <pc:spChg chg="add del mod">
          <ac:chgData name="Itoro Ukpe" userId="930c7793ab260b0d" providerId="LiveId" clId="{5EFA0ACA-B5CE-4596-83B0-3172BC12BCBF}" dt="2023-12-02T07:53:00.807" v="727" actId="478"/>
          <ac:spMkLst>
            <pc:docMk/>
            <pc:sldMk cId="2561461531" sldId="348"/>
            <ac:spMk id="5" creationId="{F05976D9-1D98-2BEE-3D8A-79EDAD8B1A24}"/>
          </ac:spMkLst>
        </pc:spChg>
        <pc:picChg chg="add mod">
          <ac:chgData name="Itoro Ukpe" userId="930c7793ab260b0d" providerId="LiveId" clId="{5EFA0ACA-B5CE-4596-83B0-3172BC12BCBF}" dt="2023-12-02T07:53:28.346" v="737" actId="14100"/>
          <ac:picMkLst>
            <pc:docMk/>
            <pc:sldMk cId="2561461531" sldId="348"/>
            <ac:picMk id="6" creationId="{5BDC04FC-66FA-55DE-4C25-77C177EC8670}"/>
          </ac:picMkLst>
        </pc:picChg>
        <pc:picChg chg="mod">
          <ac:chgData name="Itoro Ukpe" userId="930c7793ab260b0d" providerId="LiveId" clId="{5EFA0ACA-B5CE-4596-83B0-3172BC12BCBF}" dt="2023-12-02T07:53:16.778" v="732" actId="14100"/>
          <ac:picMkLst>
            <pc:docMk/>
            <pc:sldMk cId="2561461531" sldId="348"/>
            <ac:picMk id="8" creationId="{B53D1AAB-32B2-4F04-828F-AB1C758AF004}"/>
          </ac:picMkLst>
        </pc:picChg>
      </pc:sldChg>
      <pc:sldChg chg="addSp delSp modSp add mod ord">
        <pc:chgData name="Itoro Ukpe" userId="930c7793ab260b0d" providerId="LiveId" clId="{5EFA0ACA-B5CE-4596-83B0-3172BC12BCBF}" dt="2023-12-02T07:56:53.380" v="753"/>
        <pc:sldMkLst>
          <pc:docMk/>
          <pc:sldMk cId="1440210200" sldId="349"/>
        </pc:sldMkLst>
        <pc:spChg chg="mod">
          <ac:chgData name="Itoro Ukpe" userId="930c7793ab260b0d" providerId="LiveId" clId="{5EFA0ACA-B5CE-4596-83B0-3172BC12BCBF}" dt="2023-12-02T07:55:09.617" v="741" actId="1076"/>
          <ac:spMkLst>
            <pc:docMk/>
            <pc:sldMk cId="1440210200" sldId="349"/>
            <ac:spMk id="3" creationId="{0115FF41-AFA4-4D25-AB42-AB034F4B4FEC}"/>
          </ac:spMkLst>
        </pc:spChg>
        <pc:spChg chg="del">
          <ac:chgData name="Itoro Ukpe" userId="930c7793ab260b0d" providerId="LiveId" clId="{5EFA0ACA-B5CE-4596-83B0-3172BC12BCBF}" dt="2023-12-02T07:55:19.334" v="742" actId="478"/>
          <ac:spMkLst>
            <pc:docMk/>
            <pc:sldMk cId="1440210200" sldId="349"/>
            <ac:spMk id="4" creationId="{B0881FA9-F3B0-4912-B0E1-352094195C30}"/>
          </ac:spMkLst>
        </pc:spChg>
        <pc:spChg chg="add del mod">
          <ac:chgData name="Itoro Ukpe" userId="930c7793ab260b0d" providerId="LiveId" clId="{5EFA0ACA-B5CE-4596-83B0-3172BC12BCBF}" dt="2023-12-02T07:55:22.684" v="743" actId="478"/>
          <ac:spMkLst>
            <pc:docMk/>
            <pc:sldMk cId="1440210200" sldId="349"/>
            <ac:spMk id="5" creationId="{7CC71965-318F-1129-E00E-F48740C9D1EB}"/>
          </ac:spMkLst>
        </pc:spChg>
        <pc:picChg chg="add mod">
          <ac:chgData name="Itoro Ukpe" userId="930c7793ab260b0d" providerId="LiveId" clId="{5EFA0ACA-B5CE-4596-83B0-3172BC12BCBF}" dt="2023-12-02T07:55:43.210" v="749" actId="14100"/>
          <ac:picMkLst>
            <pc:docMk/>
            <pc:sldMk cId="1440210200" sldId="349"/>
            <ac:picMk id="6" creationId="{2E7253BC-0AA5-FF9C-2D67-5C90F19B10EA}"/>
          </ac:picMkLst>
        </pc:picChg>
        <pc:picChg chg="mod">
          <ac:chgData name="Itoro Ukpe" userId="930c7793ab260b0d" providerId="LiveId" clId="{5EFA0ACA-B5CE-4596-83B0-3172BC12BCBF}" dt="2023-12-02T07:55:37.578" v="748" actId="1076"/>
          <ac:picMkLst>
            <pc:docMk/>
            <pc:sldMk cId="1440210200" sldId="349"/>
            <ac:picMk id="8" creationId="{B53D1AAB-32B2-4F04-828F-AB1C758AF004}"/>
          </ac:picMkLst>
        </pc:picChg>
      </pc:sldChg>
      <pc:sldChg chg="addSp delSp modSp add mod">
        <pc:chgData name="Itoro Ukpe" userId="930c7793ab260b0d" providerId="LiveId" clId="{5EFA0ACA-B5CE-4596-83B0-3172BC12BCBF}" dt="2023-12-02T14:23:32.910" v="911" actId="113"/>
        <pc:sldMkLst>
          <pc:docMk/>
          <pc:sldMk cId="3388663664" sldId="350"/>
        </pc:sldMkLst>
        <pc:spChg chg="mod">
          <ac:chgData name="Itoro Ukpe" userId="930c7793ab260b0d" providerId="LiveId" clId="{5EFA0ACA-B5CE-4596-83B0-3172BC12BCBF}" dt="2023-12-02T14:23:11.386" v="905" actId="1076"/>
          <ac:spMkLst>
            <pc:docMk/>
            <pc:sldMk cId="3388663664" sldId="350"/>
            <ac:spMk id="3" creationId="{0115FF41-AFA4-4D25-AB42-AB034F4B4FEC}"/>
          </ac:spMkLst>
        </pc:spChg>
        <pc:spChg chg="del">
          <ac:chgData name="Itoro Ukpe" userId="930c7793ab260b0d" providerId="LiveId" clId="{5EFA0ACA-B5CE-4596-83B0-3172BC12BCBF}" dt="2023-12-02T14:17:05.444" v="756" actId="478"/>
          <ac:spMkLst>
            <pc:docMk/>
            <pc:sldMk cId="3388663664" sldId="350"/>
            <ac:spMk id="7" creationId="{81C730A2-8525-6B04-C930-6C024008C4A3}"/>
          </ac:spMkLst>
        </pc:spChg>
        <pc:spChg chg="add mod">
          <ac:chgData name="Itoro Ukpe" userId="930c7793ab260b0d" providerId="LiveId" clId="{5EFA0ACA-B5CE-4596-83B0-3172BC12BCBF}" dt="2023-12-02T14:23:32.910" v="911" actId="113"/>
          <ac:spMkLst>
            <pc:docMk/>
            <pc:sldMk cId="3388663664" sldId="350"/>
            <ac:spMk id="9" creationId="{F4B72118-758F-C134-AE35-95FCA413575B}"/>
          </ac:spMkLst>
        </pc:spChg>
        <pc:graphicFrameChg chg="add del">
          <ac:chgData name="Itoro Ukpe" userId="930c7793ab260b0d" providerId="LiveId" clId="{5EFA0ACA-B5CE-4596-83B0-3172BC12BCBF}" dt="2023-12-02T14:18:26.616" v="834" actId="3680"/>
          <ac:graphicFrameMkLst>
            <pc:docMk/>
            <pc:sldMk cId="3388663664" sldId="350"/>
            <ac:graphicFrameMk id="2" creationId="{C3617A5F-2887-84FC-C3F3-60E8E350C435}"/>
          </ac:graphicFrameMkLst>
        </pc:graphicFrameChg>
        <pc:graphicFrameChg chg="add del mod">
          <ac:chgData name="Itoro Ukpe" userId="930c7793ab260b0d" providerId="LiveId" clId="{5EFA0ACA-B5CE-4596-83B0-3172BC12BCBF}" dt="2023-12-02T14:18:47.179" v="838" actId="3680"/>
          <ac:graphicFrameMkLst>
            <pc:docMk/>
            <pc:sldMk cId="3388663664" sldId="350"/>
            <ac:graphicFrameMk id="4" creationId="{5842B03C-A3B4-87B1-C9CE-81AE5904ECCC}"/>
          </ac:graphicFrameMkLst>
        </pc:graphicFrameChg>
        <pc:graphicFrameChg chg="add del mod modGraphic">
          <ac:chgData name="Itoro Ukpe" userId="930c7793ab260b0d" providerId="LiveId" clId="{5EFA0ACA-B5CE-4596-83B0-3172BC12BCBF}" dt="2023-12-02T14:20:20.296" v="874" actId="478"/>
          <ac:graphicFrameMkLst>
            <pc:docMk/>
            <pc:sldMk cId="3388663664" sldId="350"/>
            <ac:graphicFrameMk id="5" creationId="{C693BF29-6CE0-5E69-D422-06F9A621F233}"/>
          </ac:graphicFrameMkLst>
        </pc:graphicFrameChg>
        <pc:picChg chg="mod">
          <ac:chgData name="Itoro Ukpe" userId="930c7793ab260b0d" providerId="LiveId" clId="{5EFA0ACA-B5CE-4596-83B0-3172BC12BCBF}" dt="2023-12-02T14:23:20.120" v="908" actId="1076"/>
          <ac:picMkLst>
            <pc:docMk/>
            <pc:sldMk cId="3388663664" sldId="350"/>
            <ac:picMk id="8" creationId="{B53D1AAB-32B2-4F04-828F-AB1C758AF004}"/>
          </ac:picMkLst>
        </pc:picChg>
      </pc:sldChg>
      <pc:sldChg chg="modSp add mod">
        <pc:chgData name="Itoro Ukpe" userId="930c7793ab260b0d" providerId="LiveId" clId="{5EFA0ACA-B5CE-4596-83B0-3172BC12BCBF}" dt="2023-12-02T14:24:53.427" v="933" actId="15"/>
        <pc:sldMkLst>
          <pc:docMk/>
          <pc:sldMk cId="3431366838" sldId="351"/>
        </pc:sldMkLst>
        <pc:spChg chg="mod">
          <ac:chgData name="Itoro Ukpe" userId="930c7793ab260b0d" providerId="LiveId" clId="{5EFA0ACA-B5CE-4596-83B0-3172BC12BCBF}" dt="2023-12-02T14:24:53.427" v="933" actId="15"/>
          <ac:spMkLst>
            <pc:docMk/>
            <pc:sldMk cId="3431366838" sldId="351"/>
            <ac:spMk id="9" creationId="{F4B72118-758F-C134-AE35-95FCA413575B}"/>
          </ac:spMkLst>
        </pc:spChg>
      </pc:sldChg>
      <pc:sldChg chg="modSp add mod">
        <pc:chgData name="Itoro Ukpe" userId="930c7793ab260b0d" providerId="LiveId" clId="{5EFA0ACA-B5CE-4596-83B0-3172BC12BCBF}" dt="2023-12-02T14:26:14.114" v="956" actId="14100"/>
        <pc:sldMkLst>
          <pc:docMk/>
          <pc:sldMk cId="88266533" sldId="352"/>
        </pc:sldMkLst>
        <pc:spChg chg="mod">
          <ac:chgData name="Itoro Ukpe" userId="930c7793ab260b0d" providerId="LiveId" clId="{5EFA0ACA-B5CE-4596-83B0-3172BC12BCBF}" dt="2023-12-02T14:26:14.114" v="956" actId="14100"/>
          <ac:spMkLst>
            <pc:docMk/>
            <pc:sldMk cId="88266533" sldId="352"/>
            <ac:spMk id="9" creationId="{F4B72118-758F-C134-AE35-95FCA413575B}"/>
          </ac:spMkLst>
        </pc:spChg>
      </pc:sldChg>
      <pc:sldChg chg="delSp modSp add mod">
        <pc:chgData name="Itoro Ukpe" userId="930c7793ab260b0d" providerId="LiveId" clId="{5EFA0ACA-B5CE-4596-83B0-3172BC12BCBF}" dt="2023-12-02T14:38:18.409" v="1060" actId="6549"/>
        <pc:sldMkLst>
          <pc:docMk/>
          <pc:sldMk cId="4183539814" sldId="353"/>
        </pc:sldMkLst>
        <pc:spChg chg="mod">
          <ac:chgData name="Itoro Ukpe" userId="930c7793ab260b0d" providerId="LiveId" clId="{5EFA0ACA-B5CE-4596-83B0-3172BC12BCBF}" dt="2023-12-02T14:38:18.409" v="1060" actId="6549"/>
          <ac:spMkLst>
            <pc:docMk/>
            <pc:sldMk cId="4183539814" sldId="353"/>
            <ac:spMk id="3" creationId="{0115FF41-AFA4-4D25-AB42-AB034F4B4FEC}"/>
          </ac:spMkLst>
        </pc:spChg>
        <pc:spChg chg="mod">
          <ac:chgData name="Itoro Ukpe" userId="930c7793ab260b0d" providerId="LiveId" clId="{5EFA0ACA-B5CE-4596-83B0-3172BC12BCBF}" dt="2023-12-02T14:36:24.248" v="1027" actId="403"/>
          <ac:spMkLst>
            <pc:docMk/>
            <pc:sldMk cId="4183539814" sldId="353"/>
            <ac:spMk id="4" creationId="{B0881FA9-F3B0-4912-B0E1-352094195C30}"/>
          </ac:spMkLst>
        </pc:spChg>
        <pc:spChg chg="del">
          <ac:chgData name="Itoro Ukpe" userId="930c7793ab260b0d" providerId="LiveId" clId="{5EFA0ACA-B5CE-4596-83B0-3172BC12BCBF}" dt="2023-12-02T14:37:14.437" v="1044" actId="478"/>
          <ac:spMkLst>
            <pc:docMk/>
            <pc:sldMk cId="4183539814" sldId="353"/>
            <ac:spMk id="9" creationId="{D45C472E-4078-40A0-83A2-652E8356EDCB}"/>
          </ac:spMkLst>
        </pc:spChg>
        <pc:picChg chg="mod">
          <ac:chgData name="Itoro Ukpe" userId="930c7793ab260b0d" providerId="LiveId" clId="{5EFA0ACA-B5CE-4596-83B0-3172BC12BCBF}" dt="2023-12-02T14:34:04.110" v="972" actId="1076"/>
          <ac:picMkLst>
            <pc:docMk/>
            <pc:sldMk cId="4183539814" sldId="353"/>
            <ac:picMk id="8" creationId="{B53D1AAB-32B2-4F04-828F-AB1C758AF004}"/>
          </ac:picMkLst>
        </pc:picChg>
      </pc:sldChg>
      <pc:sldChg chg="delSp modSp add mod">
        <pc:chgData name="Itoro Ukpe" userId="930c7793ab260b0d" providerId="LiveId" clId="{5EFA0ACA-B5CE-4596-83B0-3172BC12BCBF}" dt="2023-12-02T14:38:12.555" v="1059" actId="6549"/>
        <pc:sldMkLst>
          <pc:docMk/>
          <pc:sldMk cId="1993827145" sldId="354"/>
        </pc:sldMkLst>
        <pc:spChg chg="mod">
          <ac:chgData name="Itoro Ukpe" userId="930c7793ab260b0d" providerId="LiveId" clId="{5EFA0ACA-B5CE-4596-83B0-3172BC12BCBF}" dt="2023-12-02T14:38:12.555" v="1059" actId="6549"/>
          <ac:spMkLst>
            <pc:docMk/>
            <pc:sldMk cId="1993827145" sldId="354"/>
            <ac:spMk id="3" creationId="{0115FF41-AFA4-4D25-AB42-AB034F4B4FEC}"/>
          </ac:spMkLst>
        </pc:spChg>
        <pc:spChg chg="mod">
          <ac:chgData name="Itoro Ukpe" userId="930c7793ab260b0d" providerId="LiveId" clId="{5EFA0ACA-B5CE-4596-83B0-3172BC12BCBF}" dt="2023-12-02T14:37:06.455" v="1043" actId="27636"/>
          <ac:spMkLst>
            <pc:docMk/>
            <pc:sldMk cId="1993827145" sldId="354"/>
            <ac:spMk id="4" creationId="{B0881FA9-F3B0-4912-B0E1-352094195C30}"/>
          </ac:spMkLst>
        </pc:spChg>
        <pc:spChg chg="del">
          <ac:chgData name="Itoro Ukpe" userId="930c7793ab260b0d" providerId="LiveId" clId="{5EFA0ACA-B5CE-4596-83B0-3172BC12BCBF}" dt="2023-12-02T14:37:18.539" v="1045" actId="478"/>
          <ac:spMkLst>
            <pc:docMk/>
            <pc:sldMk cId="1993827145" sldId="354"/>
            <ac:spMk id="9" creationId="{D45C472E-4078-40A0-83A2-652E8356EDCB}"/>
          </ac:spMkLst>
        </pc:spChg>
      </pc:sldChg>
      <pc:sldChg chg="modSp add mod">
        <pc:chgData name="Itoro Ukpe" userId="930c7793ab260b0d" providerId="LiveId" clId="{5EFA0ACA-B5CE-4596-83B0-3172BC12BCBF}" dt="2023-12-02T14:53:29.654" v="1185" actId="114"/>
        <pc:sldMkLst>
          <pc:docMk/>
          <pc:sldMk cId="1665707482" sldId="355"/>
        </pc:sldMkLst>
        <pc:spChg chg="mod">
          <ac:chgData name="Itoro Ukpe" userId="930c7793ab260b0d" providerId="LiveId" clId="{5EFA0ACA-B5CE-4596-83B0-3172BC12BCBF}" dt="2023-12-02T14:42:33.002" v="1062"/>
          <ac:spMkLst>
            <pc:docMk/>
            <pc:sldMk cId="1665707482" sldId="355"/>
            <ac:spMk id="3" creationId="{0115FF41-AFA4-4D25-AB42-AB034F4B4FEC}"/>
          </ac:spMkLst>
        </pc:spChg>
        <pc:spChg chg="mod">
          <ac:chgData name="Itoro Ukpe" userId="930c7793ab260b0d" providerId="LiveId" clId="{5EFA0ACA-B5CE-4596-83B0-3172BC12BCBF}" dt="2023-12-02T14:53:29.654" v="1185" actId="114"/>
          <ac:spMkLst>
            <pc:docMk/>
            <pc:sldMk cId="1665707482" sldId="355"/>
            <ac:spMk id="4" creationId="{B0881FA9-F3B0-4912-B0E1-352094195C30}"/>
          </ac:spMkLst>
        </pc:spChg>
        <pc:picChg chg="mod">
          <ac:chgData name="Itoro Ukpe" userId="930c7793ab260b0d" providerId="LiveId" clId="{5EFA0ACA-B5CE-4596-83B0-3172BC12BCBF}" dt="2023-12-02T14:43:11.163" v="1069" actId="1076"/>
          <ac:picMkLst>
            <pc:docMk/>
            <pc:sldMk cId="1665707482" sldId="355"/>
            <ac:picMk id="8" creationId="{B53D1AAB-32B2-4F04-828F-AB1C758AF004}"/>
          </ac:picMkLst>
        </pc:picChg>
      </pc:sldChg>
      <pc:sldChg chg="modSp add mod ord">
        <pc:chgData name="Itoro Ukpe" userId="930c7793ab260b0d" providerId="LiveId" clId="{5EFA0ACA-B5CE-4596-83B0-3172BC12BCBF}" dt="2023-12-02T16:11:36.035" v="1237" actId="20577"/>
        <pc:sldMkLst>
          <pc:docMk/>
          <pc:sldMk cId="2093632714" sldId="356"/>
        </pc:sldMkLst>
        <pc:spChg chg="mod">
          <ac:chgData name="Itoro Ukpe" userId="930c7793ab260b0d" providerId="LiveId" clId="{5EFA0ACA-B5CE-4596-83B0-3172BC12BCBF}" dt="2023-12-02T14:44:37.711" v="1088" actId="20577"/>
          <ac:spMkLst>
            <pc:docMk/>
            <pc:sldMk cId="2093632714" sldId="356"/>
            <ac:spMk id="3" creationId="{0115FF41-AFA4-4D25-AB42-AB034F4B4FEC}"/>
          </ac:spMkLst>
        </pc:spChg>
        <pc:spChg chg="mod">
          <ac:chgData name="Itoro Ukpe" userId="930c7793ab260b0d" providerId="LiveId" clId="{5EFA0ACA-B5CE-4596-83B0-3172BC12BCBF}" dt="2023-12-02T16:11:36.035" v="1237" actId="20577"/>
          <ac:spMkLst>
            <pc:docMk/>
            <pc:sldMk cId="2093632714" sldId="356"/>
            <ac:spMk id="4" creationId="{B0881FA9-F3B0-4912-B0E1-352094195C30}"/>
          </ac:spMkLst>
        </pc:spChg>
      </pc:sldChg>
      <pc:sldChg chg="modSp add mod">
        <pc:chgData name="Itoro Ukpe" userId="930c7793ab260b0d" providerId="LiveId" clId="{5EFA0ACA-B5CE-4596-83B0-3172BC12BCBF}" dt="2023-12-02T14:53:08.123" v="1183" actId="114"/>
        <pc:sldMkLst>
          <pc:docMk/>
          <pc:sldMk cId="1414777258" sldId="357"/>
        </pc:sldMkLst>
        <pc:spChg chg="mod">
          <ac:chgData name="Itoro Ukpe" userId="930c7793ab260b0d" providerId="LiveId" clId="{5EFA0ACA-B5CE-4596-83B0-3172BC12BCBF}" dt="2023-12-02T14:53:08.123" v="1183" actId="114"/>
          <ac:spMkLst>
            <pc:docMk/>
            <pc:sldMk cId="1414777258" sldId="357"/>
            <ac:spMk id="4" creationId="{B0881FA9-F3B0-4912-B0E1-352094195C30}"/>
          </ac:spMkLst>
        </pc:spChg>
      </pc:sldChg>
      <pc:sldChg chg="modSp add mod">
        <pc:chgData name="Itoro Ukpe" userId="930c7793ab260b0d" providerId="LiveId" clId="{5EFA0ACA-B5CE-4596-83B0-3172BC12BCBF}" dt="2023-12-02T14:52:17.980" v="1170" actId="114"/>
        <pc:sldMkLst>
          <pc:docMk/>
          <pc:sldMk cId="2341939520" sldId="358"/>
        </pc:sldMkLst>
        <pc:spChg chg="mod">
          <ac:chgData name="Itoro Ukpe" userId="930c7793ab260b0d" providerId="LiveId" clId="{5EFA0ACA-B5CE-4596-83B0-3172BC12BCBF}" dt="2023-12-02T14:52:17.980" v="1170" actId="114"/>
          <ac:spMkLst>
            <pc:docMk/>
            <pc:sldMk cId="2341939520" sldId="358"/>
            <ac:spMk id="4" creationId="{B0881FA9-F3B0-4912-B0E1-352094195C30}"/>
          </ac:spMkLst>
        </pc:spChg>
      </pc:sldChg>
      <pc:sldChg chg="modSp add mod">
        <pc:chgData name="Itoro Ukpe" userId="930c7793ab260b0d" providerId="LiveId" clId="{5EFA0ACA-B5CE-4596-83B0-3172BC12BCBF}" dt="2023-12-02T14:51:58.951" v="1165" actId="113"/>
        <pc:sldMkLst>
          <pc:docMk/>
          <pc:sldMk cId="3586165836" sldId="359"/>
        </pc:sldMkLst>
        <pc:spChg chg="mod">
          <ac:chgData name="Itoro Ukpe" userId="930c7793ab260b0d" providerId="LiveId" clId="{5EFA0ACA-B5CE-4596-83B0-3172BC12BCBF}" dt="2023-12-02T14:51:58.951" v="1165" actId="113"/>
          <ac:spMkLst>
            <pc:docMk/>
            <pc:sldMk cId="3586165836" sldId="359"/>
            <ac:spMk id="4" creationId="{B0881FA9-F3B0-4912-B0E1-352094195C30}"/>
          </ac:spMkLst>
        </pc:spChg>
      </pc:sldChg>
      <pc:sldMasterChg chg="modSldLayout">
        <pc:chgData name="Itoro Ukpe" userId="930c7793ab260b0d" providerId="LiveId" clId="{5EFA0ACA-B5CE-4596-83B0-3172BC12BCBF}" dt="2023-07-08T04:45:20.111" v="100" actId="1076"/>
        <pc:sldMasterMkLst>
          <pc:docMk/>
          <pc:sldMasterMk cId="1999713800" sldId="2147483696"/>
        </pc:sldMasterMkLst>
        <pc:sldLayoutChg chg="addSp modSp mod">
          <pc:chgData name="Itoro Ukpe" userId="930c7793ab260b0d" providerId="LiveId" clId="{5EFA0ACA-B5CE-4596-83B0-3172BC12BCBF}" dt="2023-07-08T04:45:20.111" v="100" actId="1076"/>
          <pc:sldLayoutMkLst>
            <pc:docMk/>
            <pc:sldMasterMk cId="1999713800" sldId="2147483696"/>
            <pc:sldLayoutMk cId="1897111348" sldId="2147483710"/>
          </pc:sldLayoutMkLst>
          <pc:picChg chg="add mod">
            <ac:chgData name="Itoro Ukpe" userId="930c7793ab260b0d" providerId="LiveId" clId="{5EFA0ACA-B5CE-4596-83B0-3172BC12BCBF}" dt="2023-07-08T04:45:20.111" v="100" actId="1076"/>
            <ac:picMkLst>
              <pc:docMk/>
              <pc:sldMasterMk cId="1999713800" sldId="2147483696"/>
              <pc:sldLayoutMk cId="1897111348" sldId="2147483710"/>
              <ac:picMk id="8" creationId="{6C112734-B200-6828-7138-BAFDC66E97B5}"/>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pic>
        <p:nvPicPr>
          <p:cNvPr id="8" name="Picture 7" descr="A blue and grey circle with arrows in the middle&#10;&#10;Description automatically generated">
            <a:extLst>
              <a:ext uri="{FF2B5EF4-FFF2-40B4-BE49-F238E27FC236}">
                <a16:creationId xmlns:a16="http://schemas.microsoft.com/office/drawing/2014/main" id="{6C112734-B200-6828-7138-BAFDC66E97B5}"/>
              </a:ext>
            </a:extLst>
          </p:cNvPr>
          <p:cNvPicPr>
            <a:picLocks noChangeAspect="1"/>
          </p:cNvPicPr>
          <p:nvPr userDrawn="1"/>
        </p:nvPicPr>
        <p:blipFill>
          <a:blip r:embed="rId2"/>
          <a:stretch>
            <a:fillRect/>
          </a:stretch>
        </p:blipFill>
        <p:spPr>
          <a:xfrm>
            <a:off x="0" y="38586"/>
            <a:ext cx="765768" cy="765768"/>
          </a:xfrm>
          <a:prstGeom prst="rect">
            <a:avLst/>
          </a:prstGeom>
        </p:spPr>
      </p:pic>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itoroukpe/package-management/tree/master/Maven-installation"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itoroukpe/maven-standalone-application" TargetMode="Externa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dirty="0"/>
              <a:t>Maven</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Rondus Technologies</a:t>
            </a:r>
          </a:p>
          <a:p>
            <a:endParaRPr lang="en-US" dirty="0"/>
          </a:p>
        </p:txBody>
      </p:sp>
      <p:pic>
        <p:nvPicPr>
          <p:cNvPr id="5" name="Picture 4" descr="A blue and grey circle with arrows in the middle">
            <a:extLst>
              <a:ext uri="{FF2B5EF4-FFF2-40B4-BE49-F238E27FC236}">
                <a16:creationId xmlns:a16="http://schemas.microsoft.com/office/drawing/2014/main" id="{FC9DF8CF-EFF0-B677-260C-FE89FCF09053}"/>
              </a:ext>
            </a:extLst>
          </p:cNvPr>
          <p:cNvPicPr>
            <a:picLocks noChangeAspect="1"/>
          </p:cNvPicPr>
          <p:nvPr/>
        </p:nvPicPr>
        <p:blipFill>
          <a:blip r:embed="rId2"/>
          <a:stretch>
            <a:fillRect/>
          </a:stretch>
        </p:blipFill>
        <p:spPr>
          <a:xfrm>
            <a:off x="5223388" y="3934428"/>
            <a:ext cx="2505075" cy="2505075"/>
          </a:xfrm>
          <a:prstGeom prst="rect">
            <a:avLst/>
          </a:prstGeom>
        </p:spPr>
      </p:pic>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632839" y="870153"/>
            <a:ext cx="7148766" cy="829729"/>
          </a:xfrm>
        </p:spPr>
        <p:txBody>
          <a:bodyPr>
            <a:normAutofit fontScale="90000"/>
          </a:bodyPr>
          <a:lstStyle/>
          <a:p>
            <a:r>
              <a:rPr lang="en-US" sz="5400" dirty="0"/>
              <a:t>Different Build Tools</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
        <p:nvSpPr>
          <p:cNvPr id="7" name="TextBox 6">
            <a:extLst>
              <a:ext uri="{FF2B5EF4-FFF2-40B4-BE49-F238E27FC236}">
                <a16:creationId xmlns:a16="http://schemas.microsoft.com/office/drawing/2014/main" id="{81C730A2-8525-6B04-C930-6C024008C4A3}"/>
              </a:ext>
            </a:extLst>
          </p:cNvPr>
          <p:cNvSpPr txBox="1"/>
          <p:nvPr/>
        </p:nvSpPr>
        <p:spPr>
          <a:xfrm>
            <a:off x="838200" y="1562489"/>
            <a:ext cx="6350820" cy="5355312"/>
          </a:xfrm>
          <a:prstGeom prst="rect">
            <a:avLst/>
          </a:prstGeom>
          <a:noFill/>
        </p:spPr>
        <p:txBody>
          <a:bodyPr wrap="square">
            <a:spAutoFit/>
          </a:bodyPr>
          <a:lstStyle/>
          <a:p>
            <a:r>
              <a:rPr lang="en-US" dirty="0"/>
              <a:t>12. **Grunt:**</a:t>
            </a:r>
          </a:p>
          <a:p>
            <a:r>
              <a:rPr lang="en-US" dirty="0"/>
              <a:t>    - **Build Tool:** Grunt</a:t>
            </a:r>
          </a:p>
          <a:p>
            <a:r>
              <a:rPr lang="en-US" dirty="0"/>
              <a:t>    - **Build Script:** `Gruntfile.js` (JavaScript)</a:t>
            </a:r>
          </a:p>
          <a:p>
            <a:endParaRPr lang="en-US" dirty="0"/>
          </a:p>
          <a:p>
            <a:r>
              <a:rPr lang="en-US" dirty="0"/>
              <a:t>13. **Gulp:**</a:t>
            </a:r>
          </a:p>
          <a:p>
            <a:r>
              <a:rPr lang="en-US" dirty="0"/>
              <a:t>    - **Build Tool:** Gulp</a:t>
            </a:r>
          </a:p>
          <a:p>
            <a:r>
              <a:rPr lang="en-US" dirty="0"/>
              <a:t>    - **Build Script:** `gulpfile.js` (JavaScript)</a:t>
            </a:r>
          </a:p>
          <a:p>
            <a:endParaRPr lang="en-US" dirty="0"/>
          </a:p>
          <a:p>
            <a:r>
              <a:rPr lang="en-US" dirty="0"/>
              <a:t>14. **</a:t>
            </a:r>
            <a:r>
              <a:rPr lang="en-US" dirty="0" err="1"/>
              <a:t>Bazel</a:t>
            </a:r>
            <a:r>
              <a:rPr lang="en-US" dirty="0"/>
              <a:t>:**</a:t>
            </a:r>
          </a:p>
          <a:p>
            <a:r>
              <a:rPr lang="en-US" dirty="0"/>
              <a:t>    - **Build Tool:** </a:t>
            </a:r>
            <a:r>
              <a:rPr lang="en-US" dirty="0" err="1"/>
              <a:t>Bazel</a:t>
            </a:r>
            <a:endParaRPr lang="en-US" dirty="0"/>
          </a:p>
          <a:p>
            <a:r>
              <a:rPr lang="en-US" dirty="0"/>
              <a:t>    - **Build Script:** BUILD files</a:t>
            </a:r>
          </a:p>
          <a:p>
            <a:endParaRPr lang="en-US" dirty="0"/>
          </a:p>
          <a:p>
            <a:r>
              <a:rPr lang="en-US" dirty="0"/>
              <a:t>15. **Buck:**</a:t>
            </a:r>
          </a:p>
          <a:p>
            <a:r>
              <a:rPr lang="en-US" dirty="0"/>
              <a:t>    - **Build Tool:** Buck</a:t>
            </a:r>
          </a:p>
          <a:p>
            <a:r>
              <a:rPr lang="en-US" dirty="0"/>
              <a:t>    - **Build Script:** BUCK files</a:t>
            </a:r>
          </a:p>
          <a:p>
            <a:endParaRPr lang="en-US" dirty="0"/>
          </a:p>
          <a:p>
            <a:r>
              <a:rPr lang="en-US" dirty="0"/>
              <a:t>16. **Apache </a:t>
            </a:r>
            <a:r>
              <a:rPr lang="en-US" dirty="0" err="1"/>
              <a:t>Buildr</a:t>
            </a:r>
            <a:r>
              <a:rPr lang="en-US" dirty="0"/>
              <a:t>:**</a:t>
            </a:r>
          </a:p>
          <a:p>
            <a:r>
              <a:rPr lang="en-US" dirty="0"/>
              <a:t>    - **Build Tool:** Apache </a:t>
            </a:r>
            <a:r>
              <a:rPr lang="en-US" dirty="0" err="1"/>
              <a:t>Buildr</a:t>
            </a:r>
            <a:endParaRPr lang="en-US" dirty="0"/>
          </a:p>
          <a:p>
            <a:r>
              <a:rPr lang="en-US" dirty="0"/>
              <a:t>    - **Build Script:** `</a:t>
            </a:r>
            <a:r>
              <a:rPr lang="en-US" dirty="0" err="1"/>
              <a:t>Buildfile</a:t>
            </a:r>
            <a:r>
              <a:rPr lang="en-US" dirty="0"/>
              <a:t>`</a:t>
            </a:r>
          </a:p>
        </p:txBody>
      </p:sp>
    </p:spTree>
    <p:extLst>
      <p:ext uri="{BB962C8B-B14F-4D97-AF65-F5344CB8AC3E}">
        <p14:creationId xmlns:p14="http://schemas.microsoft.com/office/powerpoint/2010/main" val="353125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626399" y="835791"/>
            <a:ext cx="7148766" cy="829729"/>
          </a:xfrm>
        </p:spPr>
        <p:txBody>
          <a:bodyPr>
            <a:normAutofit fontScale="90000"/>
          </a:bodyPr>
          <a:lstStyle/>
          <a:p>
            <a:r>
              <a:rPr lang="en-US" sz="5400" dirty="0"/>
              <a:t>Different Build Tools</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
        <p:nvSpPr>
          <p:cNvPr id="7" name="TextBox 6">
            <a:extLst>
              <a:ext uri="{FF2B5EF4-FFF2-40B4-BE49-F238E27FC236}">
                <a16:creationId xmlns:a16="http://schemas.microsoft.com/office/drawing/2014/main" id="{81C730A2-8525-6B04-C930-6C024008C4A3}"/>
              </a:ext>
            </a:extLst>
          </p:cNvPr>
          <p:cNvSpPr txBox="1"/>
          <p:nvPr/>
        </p:nvSpPr>
        <p:spPr>
          <a:xfrm>
            <a:off x="473075" y="1564654"/>
            <a:ext cx="6900080" cy="5355312"/>
          </a:xfrm>
          <a:prstGeom prst="rect">
            <a:avLst/>
          </a:prstGeom>
          <a:noFill/>
        </p:spPr>
        <p:txBody>
          <a:bodyPr wrap="square">
            <a:spAutoFit/>
          </a:bodyPr>
          <a:lstStyle/>
          <a:p>
            <a:r>
              <a:rPr lang="en-US" dirty="0"/>
              <a:t>17. **Rust:**</a:t>
            </a:r>
          </a:p>
          <a:p>
            <a:r>
              <a:rPr lang="en-US" dirty="0"/>
              <a:t>    - **Build Tool:** Cargo</a:t>
            </a:r>
          </a:p>
          <a:p>
            <a:r>
              <a:rPr lang="en-US" dirty="0"/>
              <a:t>    - **Build Script:** `</a:t>
            </a:r>
            <a:r>
              <a:rPr lang="en-US" dirty="0" err="1"/>
              <a:t>Cargo.toml</a:t>
            </a:r>
            <a:r>
              <a:rPr lang="en-US" dirty="0"/>
              <a:t>`</a:t>
            </a:r>
          </a:p>
          <a:p>
            <a:endParaRPr lang="en-US" dirty="0"/>
          </a:p>
          <a:p>
            <a:r>
              <a:rPr lang="en-US" dirty="0"/>
              <a:t>18. **Leiningen:**</a:t>
            </a:r>
          </a:p>
          <a:p>
            <a:r>
              <a:rPr lang="en-US" dirty="0"/>
              <a:t>    - **Build Tool:** Leiningen (for Clojure)</a:t>
            </a:r>
          </a:p>
          <a:p>
            <a:r>
              <a:rPr lang="en-US" dirty="0"/>
              <a:t>    - **Build Script:** `</a:t>
            </a:r>
            <a:r>
              <a:rPr lang="en-US" dirty="0" err="1"/>
              <a:t>project.clj</a:t>
            </a:r>
            <a:r>
              <a:rPr lang="en-US" dirty="0"/>
              <a:t>`</a:t>
            </a:r>
          </a:p>
          <a:p>
            <a:endParaRPr lang="en-US" dirty="0"/>
          </a:p>
          <a:p>
            <a:r>
              <a:rPr lang="en-US" dirty="0"/>
              <a:t>19. **Dub:**</a:t>
            </a:r>
          </a:p>
          <a:p>
            <a:r>
              <a:rPr lang="en-US" dirty="0"/>
              <a:t>    - **Build Tool:** Dub (for D programming language)</a:t>
            </a:r>
          </a:p>
          <a:p>
            <a:r>
              <a:rPr lang="en-US" dirty="0"/>
              <a:t>    - **Build Script:** `</a:t>
            </a:r>
            <a:r>
              <a:rPr lang="en-US" dirty="0" err="1"/>
              <a:t>dub.json</a:t>
            </a:r>
            <a:r>
              <a:rPr lang="en-US" dirty="0"/>
              <a:t>`</a:t>
            </a:r>
          </a:p>
          <a:p>
            <a:endParaRPr lang="en-US" dirty="0"/>
          </a:p>
          <a:p>
            <a:r>
              <a:rPr lang="en-US" dirty="0"/>
              <a:t>20. **Dubbo:**</a:t>
            </a:r>
          </a:p>
          <a:p>
            <a:r>
              <a:rPr lang="en-US" dirty="0"/>
              <a:t>    - **Build Tool:** Dubbo (for Java applications)</a:t>
            </a:r>
          </a:p>
          <a:p>
            <a:r>
              <a:rPr lang="en-US" dirty="0"/>
              <a:t>    - **Build Script:** Not applicable; configuration is often done programmatically.</a:t>
            </a:r>
          </a:p>
          <a:p>
            <a:endParaRPr lang="en-US" dirty="0"/>
          </a:p>
          <a:p>
            <a:r>
              <a:rPr lang="en-US" dirty="0"/>
              <a:t>The choice of a build tool often depends on the programming language, project requirements, and developer preferences.</a:t>
            </a:r>
          </a:p>
        </p:txBody>
      </p:sp>
    </p:spTree>
    <p:extLst>
      <p:ext uri="{BB962C8B-B14F-4D97-AF65-F5344CB8AC3E}">
        <p14:creationId xmlns:p14="http://schemas.microsoft.com/office/powerpoint/2010/main" val="1348934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85978" y="56403"/>
            <a:ext cx="10420044" cy="829729"/>
          </a:xfrm>
        </p:spPr>
        <p:txBody>
          <a:bodyPr>
            <a:noAutofit/>
          </a:bodyPr>
          <a:lstStyle/>
          <a:p>
            <a:r>
              <a:rPr lang="en-US" sz="3200" dirty="0"/>
              <a:t>Comparing between different build tools </a:t>
            </a:r>
            <a:br>
              <a:rPr lang="en-US" sz="3200" dirty="0"/>
            </a:br>
            <a:r>
              <a:rPr lang="en-US" sz="3200" dirty="0"/>
              <a:t>(Ants, Maven, Gradle)</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064221" y="2098909"/>
            <a:ext cx="2638872" cy="2503776"/>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12</a:t>
            </a:fld>
            <a:endParaRPr lang="en-US" dirty="0"/>
          </a:p>
        </p:txBody>
      </p:sp>
      <p:sp>
        <p:nvSpPr>
          <p:cNvPr id="9" name="TextBox 8">
            <a:extLst>
              <a:ext uri="{FF2B5EF4-FFF2-40B4-BE49-F238E27FC236}">
                <a16:creationId xmlns:a16="http://schemas.microsoft.com/office/drawing/2014/main" id="{F4B72118-758F-C134-AE35-95FCA413575B}"/>
              </a:ext>
            </a:extLst>
          </p:cNvPr>
          <p:cNvSpPr txBox="1"/>
          <p:nvPr/>
        </p:nvSpPr>
        <p:spPr>
          <a:xfrm>
            <a:off x="885978" y="989751"/>
            <a:ext cx="7773206" cy="5324535"/>
          </a:xfrm>
          <a:prstGeom prst="rect">
            <a:avLst/>
          </a:prstGeom>
          <a:noFill/>
        </p:spPr>
        <p:txBody>
          <a:bodyPr wrap="square">
            <a:spAutoFit/>
          </a:bodyPr>
          <a:lstStyle/>
          <a:p>
            <a:r>
              <a:rPr lang="en-US" sz="2000" b="1" dirty="0"/>
              <a:t>Apache Ant:</a:t>
            </a:r>
          </a:p>
          <a:p>
            <a:pPr marL="285750" indent="-285750">
              <a:buFont typeface="Wingdings" panose="05000000000000000000" pitchFamily="2" charset="2"/>
              <a:buChar char="q"/>
            </a:pPr>
            <a:r>
              <a:rPr lang="en-US" sz="1600" dirty="0"/>
              <a:t>XML-Based Configuration:</a:t>
            </a:r>
          </a:p>
          <a:p>
            <a:pPr marL="742950" lvl="1" indent="-285750">
              <a:buFont typeface="Wingdings" panose="05000000000000000000" pitchFamily="2" charset="2"/>
              <a:buChar char="q"/>
            </a:pPr>
            <a:r>
              <a:rPr lang="en-US" sz="1600" dirty="0"/>
              <a:t>Ant uses XML for build script configuration.</a:t>
            </a:r>
          </a:p>
          <a:p>
            <a:pPr marL="742950" lvl="1" indent="-285750">
              <a:buFont typeface="Wingdings" panose="05000000000000000000" pitchFamily="2" charset="2"/>
              <a:buChar char="q"/>
            </a:pPr>
            <a:r>
              <a:rPr lang="en-US" sz="1600" dirty="0"/>
              <a:t>Build scripts are declarative and may be verbose.</a:t>
            </a:r>
          </a:p>
          <a:p>
            <a:pPr marL="285750" indent="-285750">
              <a:buFont typeface="Wingdings" panose="05000000000000000000" pitchFamily="2" charset="2"/>
              <a:buChar char="q"/>
            </a:pPr>
            <a:r>
              <a:rPr lang="en-US" sz="1600" dirty="0"/>
              <a:t>Flexibility:</a:t>
            </a:r>
          </a:p>
          <a:p>
            <a:pPr marL="742950" lvl="1" indent="-285750">
              <a:buFont typeface="Wingdings" panose="05000000000000000000" pitchFamily="2" charset="2"/>
              <a:buChar char="q"/>
            </a:pPr>
            <a:r>
              <a:rPr lang="en-US" sz="1600" dirty="0"/>
              <a:t>Ant is highly flexible and allows for fine-grained control over the build process.</a:t>
            </a:r>
          </a:p>
          <a:p>
            <a:pPr marL="742950" lvl="1" indent="-285750">
              <a:buFont typeface="Wingdings" panose="05000000000000000000" pitchFamily="2" charset="2"/>
              <a:buChar char="q"/>
            </a:pPr>
            <a:r>
              <a:rPr lang="en-US" sz="1600" dirty="0"/>
              <a:t>Developers have to explicitly define each step in the build.</a:t>
            </a:r>
          </a:p>
          <a:p>
            <a:pPr marL="285750" indent="-285750">
              <a:buFont typeface="Wingdings" panose="05000000000000000000" pitchFamily="2" charset="2"/>
              <a:buChar char="q"/>
            </a:pPr>
            <a:r>
              <a:rPr lang="en-US" sz="1600" dirty="0"/>
              <a:t>Dependency Management:</a:t>
            </a:r>
          </a:p>
          <a:p>
            <a:pPr marL="742950" lvl="1" indent="-285750">
              <a:buFont typeface="Wingdings" panose="05000000000000000000" pitchFamily="2" charset="2"/>
              <a:buChar char="q"/>
            </a:pPr>
            <a:r>
              <a:rPr lang="en-US" sz="1600" dirty="0"/>
              <a:t>Ant does not have built-in dependency management.</a:t>
            </a:r>
          </a:p>
          <a:p>
            <a:pPr marL="742950" lvl="1" indent="-285750">
              <a:buFont typeface="Wingdings" panose="05000000000000000000" pitchFamily="2" charset="2"/>
              <a:buChar char="q"/>
            </a:pPr>
            <a:r>
              <a:rPr lang="en-US" sz="1600" dirty="0"/>
              <a:t>External tools or manual processes are needed for managing dependencies.</a:t>
            </a:r>
          </a:p>
          <a:p>
            <a:pPr marL="285750" indent="-285750">
              <a:buFont typeface="Wingdings" panose="05000000000000000000" pitchFamily="2" charset="2"/>
              <a:buChar char="q"/>
            </a:pPr>
            <a:r>
              <a:rPr lang="en-US" sz="1600" dirty="0"/>
              <a:t>Plugins:</a:t>
            </a:r>
          </a:p>
          <a:p>
            <a:pPr marL="742950" lvl="1" indent="-285750">
              <a:buFont typeface="Wingdings" panose="05000000000000000000" pitchFamily="2" charset="2"/>
              <a:buChar char="q"/>
            </a:pPr>
            <a:r>
              <a:rPr lang="en-US" sz="1600" dirty="0"/>
              <a:t>Ant relies on external plugins for extending functionality.</a:t>
            </a:r>
          </a:p>
          <a:p>
            <a:pPr marL="742950" lvl="1" indent="-285750">
              <a:buFont typeface="Wingdings" panose="05000000000000000000" pitchFamily="2" charset="2"/>
              <a:buChar char="q"/>
            </a:pPr>
            <a:r>
              <a:rPr lang="en-US" sz="1600" dirty="0"/>
              <a:t>Users need to find and include appropriate plugins.</a:t>
            </a:r>
          </a:p>
          <a:p>
            <a:pPr marL="285750" indent="-285750">
              <a:buFont typeface="Wingdings" panose="05000000000000000000" pitchFamily="2" charset="2"/>
              <a:buChar char="q"/>
            </a:pPr>
            <a:r>
              <a:rPr lang="en-US" sz="1600" dirty="0"/>
              <a:t>Learning Curve:</a:t>
            </a:r>
          </a:p>
          <a:p>
            <a:pPr marL="742950" lvl="1" indent="-285750">
              <a:buFont typeface="Wingdings" panose="05000000000000000000" pitchFamily="2" charset="2"/>
              <a:buChar char="q"/>
            </a:pPr>
            <a:r>
              <a:rPr lang="en-US" sz="1600" dirty="0"/>
              <a:t>Ant requires a steeper learning curve due to its flexibility.</a:t>
            </a:r>
          </a:p>
          <a:p>
            <a:pPr marL="742950" lvl="1" indent="-285750">
              <a:buFont typeface="Wingdings" panose="05000000000000000000" pitchFamily="2" charset="2"/>
              <a:buChar char="q"/>
            </a:pPr>
            <a:r>
              <a:rPr lang="en-US" sz="1600" dirty="0"/>
              <a:t>Developers need to understand the intricacies of XML configuration.</a:t>
            </a:r>
          </a:p>
          <a:p>
            <a:pPr marL="285750" indent="-285750">
              <a:buFont typeface="Wingdings" panose="05000000000000000000" pitchFamily="2" charset="2"/>
              <a:buChar char="q"/>
            </a:pPr>
            <a:r>
              <a:rPr lang="en-US" sz="1600" dirty="0"/>
              <a:t>Build Speed:</a:t>
            </a:r>
          </a:p>
          <a:p>
            <a:pPr marL="742950" lvl="1" indent="-285750">
              <a:buFont typeface="Wingdings" panose="05000000000000000000" pitchFamily="2" charset="2"/>
              <a:buChar char="q"/>
            </a:pPr>
            <a:r>
              <a:rPr lang="en-US" sz="1600" dirty="0"/>
              <a:t>Ant builds from scratch each time, which can lead to slower build times.</a:t>
            </a:r>
          </a:p>
        </p:txBody>
      </p:sp>
    </p:spTree>
    <p:extLst>
      <p:ext uri="{BB962C8B-B14F-4D97-AF65-F5344CB8AC3E}">
        <p14:creationId xmlns:p14="http://schemas.microsoft.com/office/powerpoint/2010/main" val="3388663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85978" y="56403"/>
            <a:ext cx="10420044" cy="829729"/>
          </a:xfrm>
        </p:spPr>
        <p:txBody>
          <a:bodyPr>
            <a:noAutofit/>
          </a:bodyPr>
          <a:lstStyle/>
          <a:p>
            <a:r>
              <a:rPr lang="en-US" sz="3200" dirty="0"/>
              <a:t>Comparing between different build tools </a:t>
            </a:r>
            <a:br>
              <a:rPr lang="en-US" sz="3200" dirty="0"/>
            </a:br>
            <a:r>
              <a:rPr lang="en-US" sz="3200" dirty="0"/>
              <a:t>(Ants, Maven, Gradle)</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064221" y="2098909"/>
            <a:ext cx="2638872" cy="2503776"/>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13</a:t>
            </a:fld>
            <a:endParaRPr lang="en-US" dirty="0"/>
          </a:p>
        </p:txBody>
      </p:sp>
      <p:sp>
        <p:nvSpPr>
          <p:cNvPr id="9" name="TextBox 8">
            <a:extLst>
              <a:ext uri="{FF2B5EF4-FFF2-40B4-BE49-F238E27FC236}">
                <a16:creationId xmlns:a16="http://schemas.microsoft.com/office/drawing/2014/main" id="{F4B72118-758F-C134-AE35-95FCA413575B}"/>
              </a:ext>
            </a:extLst>
          </p:cNvPr>
          <p:cNvSpPr txBox="1"/>
          <p:nvPr/>
        </p:nvSpPr>
        <p:spPr>
          <a:xfrm>
            <a:off x="885978" y="989751"/>
            <a:ext cx="7773206" cy="5324535"/>
          </a:xfrm>
          <a:prstGeom prst="rect">
            <a:avLst/>
          </a:prstGeom>
          <a:noFill/>
        </p:spPr>
        <p:txBody>
          <a:bodyPr wrap="square">
            <a:spAutoFit/>
          </a:bodyPr>
          <a:lstStyle/>
          <a:p>
            <a:r>
              <a:rPr lang="en-US" sz="2000" b="1" dirty="0"/>
              <a:t>Apache Maven:</a:t>
            </a:r>
          </a:p>
          <a:p>
            <a:pPr marL="285750" indent="-285750">
              <a:buFont typeface="Wingdings" panose="05000000000000000000" pitchFamily="2" charset="2"/>
              <a:buChar char="q"/>
            </a:pPr>
            <a:r>
              <a:rPr lang="en-US" sz="1600" dirty="0"/>
              <a:t>Convention over Configuration:</a:t>
            </a:r>
          </a:p>
          <a:p>
            <a:pPr marL="742950" lvl="1" indent="-285750">
              <a:buFont typeface="Wingdings" panose="05000000000000000000" pitchFamily="2" charset="2"/>
              <a:buChar char="q"/>
            </a:pPr>
            <a:r>
              <a:rPr lang="en-US" sz="1600" dirty="0"/>
              <a:t>Maven follows a convention-over-configuration approach.</a:t>
            </a:r>
          </a:p>
          <a:p>
            <a:pPr marL="742950" lvl="1" indent="-285750">
              <a:buFont typeface="Wingdings" panose="05000000000000000000" pitchFamily="2" charset="2"/>
              <a:buChar char="q"/>
            </a:pPr>
            <a:r>
              <a:rPr lang="en-US" sz="1600" dirty="0"/>
              <a:t>Standardized project structures and build lifecycles reduce configuration.</a:t>
            </a:r>
          </a:p>
          <a:p>
            <a:pPr marL="285750" indent="-285750">
              <a:buFont typeface="Wingdings" panose="05000000000000000000" pitchFamily="2" charset="2"/>
              <a:buChar char="q"/>
            </a:pPr>
            <a:r>
              <a:rPr lang="en-US" sz="1600" dirty="0"/>
              <a:t>Dependency Management:</a:t>
            </a:r>
          </a:p>
          <a:p>
            <a:pPr marL="742950" lvl="1" indent="-285750">
              <a:buFont typeface="Wingdings" panose="05000000000000000000" pitchFamily="2" charset="2"/>
              <a:buChar char="q"/>
            </a:pPr>
            <a:r>
              <a:rPr lang="en-US" sz="1600" dirty="0"/>
              <a:t>Maven has robust built-in dependency management.</a:t>
            </a:r>
          </a:p>
          <a:p>
            <a:pPr marL="742950" lvl="1" indent="-285750">
              <a:buFont typeface="Wingdings" panose="05000000000000000000" pitchFamily="2" charset="2"/>
              <a:buChar char="q"/>
            </a:pPr>
            <a:r>
              <a:rPr lang="en-US" sz="1600" dirty="0"/>
              <a:t>Centralized repository management simplifies dependency resolution.</a:t>
            </a:r>
          </a:p>
          <a:p>
            <a:pPr marL="285750" indent="-285750">
              <a:buFont typeface="Wingdings" panose="05000000000000000000" pitchFamily="2" charset="2"/>
              <a:buChar char="q"/>
            </a:pPr>
            <a:r>
              <a:rPr lang="en-US" sz="1600" dirty="0"/>
              <a:t>Plugins:</a:t>
            </a:r>
          </a:p>
          <a:p>
            <a:pPr marL="742950" lvl="1" indent="-285750">
              <a:buFont typeface="Wingdings" panose="05000000000000000000" pitchFamily="2" charset="2"/>
              <a:buChar char="q"/>
            </a:pPr>
            <a:r>
              <a:rPr lang="en-US" sz="1600" dirty="0"/>
              <a:t>Maven has a wide range of built-in plugins.</a:t>
            </a:r>
          </a:p>
          <a:p>
            <a:pPr marL="742950" lvl="1" indent="-285750">
              <a:buFont typeface="Wingdings" panose="05000000000000000000" pitchFamily="2" charset="2"/>
              <a:buChar char="q"/>
            </a:pPr>
            <a:r>
              <a:rPr lang="en-US" sz="1600" dirty="0"/>
              <a:t>Customization is possible, but less flexible compared to Ant.</a:t>
            </a:r>
          </a:p>
          <a:p>
            <a:pPr marL="285750" indent="-285750">
              <a:buFont typeface="Wingdings" panose="05000000000000000000" pitchFamily="2" charset="2"/>
              <a:buChar char="q"/>
            </a:pPr>
            <a:r>
              <a:rPr lang="en-US" sz="1600" dirty="0"/>
              <a:t>Build Lifecycle:</a:t>
            </a:r>
          </a:p>
          <a:p>
            <a:pPr marL="742950" lvl="1" indent="-285750">
              <a:buFont typeface="Wingdings" panose="05000000000000000000" pitchFamily="2" charset="2"/>
              <a:buChar char="q"/>
            </a:pPr>
            <a:r>
              <a:rPr lang="en-US" sz="1600" dirty="0"/>
              <a:t>Maven defines a standard build lifecycle (clean, compile, test, package, etc.).</a:t>
            </a:r>
          </a:p>
          <a:p>
            <a:pPr marL="742950" lvl="1" indent="-285750">
              <a:buFont typeface="Wingdings" panose="05000000000000000000" pitchFamily="2" charset="2"/>
              <a:buChar char="q"/>
            </a:pPr>
            <a:r>
              <a:rPr lang="en-US" sz="1600" dirty="0"/>
              <a:t>Users can bind plugins to specific phases in the lifecycle.</a:t>
            </a:r>
          </a:p>
          <a:p>
            <a:pPr marL="285750" indent="-285750">
              <a:buFont typeface="Wingdings" panose="05000000000000000000" pitchFamily="2" charset="2"/>
              <a:buChar char="q"/>
            </a:pPr>
            <a:r>
              <a:rPr lang="en-US" sz="1600" dirty="0"/>
              <a:t>Learning Curve:</a:t>
            </a:r>
          </a:p>
          <a:p>
            <a:pPr marL="742950" lvl="1" indent="-285750">
              <a:buFont typeface="Wingdings" panose="05000000000000000000" pitchFamily="2" charset="2"/>
              <a:buChar char="q"/>
            </a:pPr>
            <a:r>
              <a:rPr lang="en-US" sz="1600" dirty="0"/>
              <a:t>Maven has a moderate learning curve, especially for developers familiar with conventions.</a:t>
            </a:r>
          </a:p>
          <a:p>
            <a:pPr marL="285750" indent="-285750">
              <a:buFont typeface="Wingdings" panose="05000000000000000000" pitchFamily="2" charset="2"/>
              <a:buChar char="q"/>
            </a:pPr>
            <a:r>
              <a:rPr lang="en-US" sz="1600" dirty="0"/>
              <a:t>Build Speed:</a:t>
            </a:r>
          </a:p>
          <a:p>
            <a:pPr marL="742950" lvl="1" indent="-285750">
              <a:buFont typeface="Wingdings" panose="05000000000000000000" pitchFamily="2" charset="2"/>
              <a:buChar char="q"/>
            </a:pPr>
            <a:r>
              <a:rPr lang="en-US" sz="1600" dirty="0"/>
              <a:t>Maven caches dependencies, improving build speed for subsequent builds.</a:t>
            </a:r>
          </a:p>
        </p:txBody>
      </p:sp>
    </p:spTree>
    <p:extLst>
      <p:ext uri="{BB962C8B-B14F-4D97-AF65-F5344CB8AC3E}">
        <p14:creationId xmlns:p14="http://schemas.microsoft.com/office/powerpoint/2010/main" val="3431366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85978" y="56403"/>
            <a:ext cx="10420044" cy="829729"/>
          </a:xfrm>
        </p:spPr>
        <p:txBody>
          <a:bodyPr>
            <a:noAutofit/>
          </a:bodyPr>
          <a:lstStyle/>
          <a:p>
            <a:r>
              <a:rPr lang="en-US" sz="3200" dirty="0"/>
              <a:t>Comparing between different build tools </a:t>
            </a:r>
            <a:br>
              <a:rPr lang="en-US" sz="3200" dirty="0"/>
            </a:br>
            <a:r>
              <a:rPr lang="en-US" sz="3200" dirty="0"/>
              <a:t>(Ants, Maven, Gradle)</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064221" y="2098909"/>
            <a:ext cx="2638872" cy="2503776"/>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14</a:t>
            </a:fld>
            <a:endParaRPr lang="en-US" dirty="0"/>
          </a:p>
        </p:txBody>
      </p:sp>
      <p:sp>
        <p:nvSpPr>
          <p:cNvPr id="9" name="TextBox 8">
            <a:extLst>
              <a:ext uri="{FF2B5EF4-FFF2-40B4-BE49-F238E27FC236}">
                <a16:creationId xmlns:a16="http://schemas.microsoft.com/office/drawing/2014/main" id="{F4B72118-758F-C134-AE35-95FCA413575B}"/>
              </a:ext>
            </a:extLst>
          </p:cNvPr>
          <p:cNvSpPr txBox="1"/>
          <p:nvPr/>
        </p:nvSpPr>
        <p:spPr>
          <a:xfrm>
            <a:off x="885977" y="989751"/>
            <a:ext cx="8104599" cy="5324535"/>
          </a:xfrm>
          <a:prstGeom prst="rect">
            <a:avLst/>
          </a:prstGeom>
          <a:noFill/>
        </p:spPr>
        <p:txBody>
          <a:bodyPr wrap="square">
            <a:spAutoFit/>
          </a:bodyPr>
          <a:lstStyle/>
          <a:p>
            <a:r>
              <a:rPr lang="en-US" sz="2000" b="1" dirty="0"/>
              <a:t>Gradle:</a:t>
            </a:r>
          </a:p>
          <a:p>
            <a:pPr marL="285750" indent="-285750">
              <a:buFont typeface="Wingdings" panose="05000000000000000000" pitchFamily="2" charset="2"/>
              <a:buChar char="q"/>
            </a:pPr>
            <a:r>
              <a:rPr lang="en-US" sz="1600" dirty="0"/>
              <a:t>Groovy DSL:</a:t>
            </a:r>
          </a:p>
          <a:p>
            <a:pPr marL="742950" lvl="1" indent="-285750">
              <a:buFont typeface="Wingdings" panose="05000000000000000000" pitchFamily="2" charset="2"/>
              <a:buChar char="q"/>
            </a:pPr>
            <a:r>
              <a:rPr lang="en-US" sz="1600" dirty="0"/>
              <a:t>Gradle uses Groovy DSL (Domain Specific Language) for build scripts.</a:t>
            </a:r>
          </a:p>
          <a:p>
            <a:pPr marL="742950" lvl="1" indent="-285750">
              <a:buFont typeface="Wingdings" panose="05000000000000000000" pitchFamily="2" charset="2"/>
              <a:buChar char="q"/>
            </a:pPr>
            <a:r>
              <a:rPr lang="en-US" sz="1600" dirty="0"/>
              <a:t>Build scripts are concise and expressive.</a:t>
            </a:r>
          </a:p>
          <a:p>
            <a:pPr marL="285750" indent="-285750">
              <a:buFont typeface="Wingdings" panose="05000000000000000000" pitchFamily="2" charset="2"/>
              <a:buChar char="q"/>
            </a:pPr>
            <a:r>
              <a:rPr lang="en-US" sz="1600" dirty="0"/>
              <a:t>Flexibility:</a:t>
            </a:r>
          </a:p>
          <a:p>
            <a:pPr marL="742950" lvl="1" indent="-285750">
              <a:buFont typeface="Wingdings" panose="05000000000000000000" pitchFamily="2" charset="2"/>
              <a:buChar char="q"/>
            </a:pPr>
            <a:r>
              <a:rPr lang="en-US" sz="1600" dirty="0"/>
              <a:t>Gradle provides a balance between convention and configuration.</a:t>
            </a:r>
          </a:p>
          <a:p>
            <a:pPr marL="742950" lvl="1" indent="-285750">
              <a:buFont typeface="Wingdings" panose="05000000000000000000" pitchFamily="2" charset="2"/>
              <a:buChar char="q"/>
            </a:pPr>
            <a:r>
              <a:rPr lang="en-US" sz="1600" dirty="0"/>
              <a:t>Developers can customize builds extensively.</a:t>
            </a:r>
          </a:p>
          <a:p>
            <a:pPr marL="285750" indent="-285750">
              <a:buFont typeface="Wingdings" panose="05000000000000000000" pitchFamily="2" charset="2"/>
              <a:buChar char="q"/>
            </a:pPr>
            <a:r>
              <a:rPr lang="en-US" sz="1600" dirty="0"/>
              <a:t>Dependency Management:</a:t>
            </a:r>
          </a:p>
          <a:p>
            <a:pPr marL="742950" lvl="1" indent="-285750">
              <a:buFont typeface="Wingdings" panose="05000000000000000000" pitchFamily="2" charset="2"/>
              <a:buChar char="q"/>
            </a:pPr>
            <a:r>
              <a:rPr lang="en-US" sz="1600" dirty="0"/>
              <a:t>Similar to Maven, Gradle has strong built-in dependency management.</a:t>
            </a:r>
          </a:p>
          <a:p>
            <a:pPr marL="742950" lvl="1" indent="-285750">
              <a:buFont typeface="Wingdings" panose="05000000000000000000" pitchFamily="2" charset="2"/>
              <a:buChar char="q"/>
            </a:pPr>
            <a:r>
              <a:rPr lang="en-US" sz="1600" dirty="0"/>
              <a:t>Supports transitive dependency resolution.</a:t>
            </a:r>
          </a:p>
          <a:p>
            <a:pPr marL="285750" indent="-285750">
              <a:buFont typeface="Wingdings" panose="05000000000000000000" pitchFamily="2" charset="2"/>
              <a:buChar char="q"/>
            </a:pPr>
            <a:r>
              <a:rPr lang="en-US" sz="1600" dirty="0"/>
              <a:t>Plugins:</a:t>
            </a:r>
          </a:p>
          <a:p>
            <a:pPr marL="742950" lvl="1" indent="-285750">
              <a:buFont typeface="Wingdings" panose="05000000000000000000" pitchFamily="2" charset="2"/>
              <a:buChar char="q"/>
            </a:pPr>
            <a:r>
              <a:rPr lang="en-US" sz="1600" dirty="0"/>
              <a:t>Gradle has a powerful and flexible plugin system.</a:t>
            </a:r>
          </a:p>
          <a:p>
            <a:pPr marL="742950" lvl="1" indent="-285750">
              <a:buFont typeface="Wingdings" panose="05000000000000000000" pitchFamily="2" charset="2"/>
              <a:buChar char="q"/>
            </a:pPr>
            <a:r>
              <a:rPr lang="en-US" sz="1600" dirty="0"/>
              <a:t>Users can easily apply and customize plugins.</a:t>
            </a:r>
          </a:p>
          <a:p>
            <a:pPr marL="285750" indent="-285750">
              <a:buFont typeface="Wingdings" panose="05000000000000000000" pitchFamily="2" charset="2"/>
              <a:buChar char="q"/>
            </a:pPr>
            <a:r>
              <a:rPr lang="en-US" sz="1600" dirty="0"/>
              <a:t>Build Lifecycle:</a:t>
            </a:r>
          </a:p>
          <a:p>
            <a:pPr marL="742950" lvl="1" indent="-285750">
              <a:buFont typeface="Wingdings" panose="05000000000000000000" pitchFamily="2" charset="2"/>
              <a:buChar char="q"/>
            </a:pPr>
            <a:r>
              <a:rPr lang="en-US" sz="1600" dirty="0"/>
              <a:t>Gradle allows for custom build lifecycles.</a:t>
            </a:r>
          </a:p>
          <a:p>
            <a:pPr marL="742950" lvl="1" indent="-285750">
              <a:buFont typeface="Wingdings" panose="05000000000000000000" pitchFamily="2" charset="2"/>
              <a:buChar char="q"/>
            </a:pPr>
            <a:r>
              <a:rPr lang="en-US" sz="1600" dirty="0"/>
              <a:t>Developers can define their tasks and dependencies.</a:t>
            </a:r>
          </a:p>
          <a:p>
            <a:pPr marL="285750" indent="-285750">
              <a:buFont typeface="Wingdings" panose="05000000000000000000" pitchFamily="2" charset="2"/>
              <a:buChar char="q"/>
            </a:pPr>
            <a:r>
              <a:rPr lang="en-US" sz="1600" dirty="0"/>
              <a:t>Learning Curve:</a:t>
            </a:r>
          </a:p>
          <a:p>
            <a:pPr marL="742950" lvl="1" indent="-285750">
              <a:buFont typeface="Wingdings" panose="05000000000000000000" pitchFamily="2" charset="2"/>
              <a:buChar char="q"/>
            </a:pPr>
            <a:r>
              <a:rPr lang="en-US" sz="1600" dirty="0"/>
              <a:t>Gradle has a moderate learning curve.</a:t>
            </a:r>
          </a:p>
          <a:p>
            <a:pPr marL="742950" lvl="1" indent="-285750">
              <a:buFont typeface="Wingdings" panose="05000000000000000000" pitchFamily="2" charset="2"/>
              <a:buChar char="q"/>
            </a:pPr>
            <a:r>
              <a:rPr lang="en-US" sz="1600" dirty="0"/>
              <a:t>Groovy syntax may be unfamiliar to some developers.</a:t>
            </a:r>
          </a:p>
          <a:p>
            <a:pPr marL="285750" indent="-285750">
              <a:buFont typeface="Wingdings" panose="05000000000000000000" pitchFamily="2" charset="2"/>
              <a:buChar char="q"/>
            </a:pPr>
            <a:r>
              <a:rPr lang="en-US" sz="1600" dirty="0"/>
              <a:t>Build Speed:</a:t>
            </a:r>
          </a:p>
          <a:p>
            <a:pPr marL="742950" lvl="1" indent="-285750">
              <a:buFont typeface="Wingdings" panose="05000000000000000000" pitchFamily="2" charset="2"/>
              <a:buChar char="q"/>
            </a:pPr>
            <a:r>
              <a:rPr lang="en-US" sz="1600" dirty="0"/>
              <a:t>Gradle is known for its incremental build feature, reducing build times.</a:t>
            </a:r>
          </a:p>
        </p:txBody>
      </p:sp>
    </p:spTree>
    <p:extLst>
      <p:ext uri="{BB962C8B-B14F-4D97-AF65-F5344CB8AC3E}">
        <p14:creationId xmlns:p14="http://schemas.microsoft.com/office/powerpoint/2010/main" val="88266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normAutofit fontScale="90000"/>
          </a:bodyPr>
          <a:lstStyle/>
          <a:p>
            <a:r>
              <a:rPr lang="en-US" sz="5400" dirty="0"/>
              <a:t>The problem that Maven Solves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825496"/>
            <a:ext cx="6544588" cy="3346704"/>
          </a:xfrm>
        </p:spPr>
        <p:txBody>
          <a:bodyPr>
            <a:normAutofit/>
          </a:bodyPr>
          <a:lstStyle/>
          <a:p>
            <a:pPr marL="342900" indent="-342900">
              <a:buFont typeface="Wingdings" panose="05000000000000000000" pitchFamily="2" charset="2"/>
              <a:buChar char="q"/>
            </a:pPr>
            <a:r>
              <a:rPr lang="en-US" sz="2000" dirty="0"/>
              <a:t>Getting the right JAR files for each project as there may be different versions of separate packages</a:t>
            </a:r>
          </a:p>
          <a:p>
            <a:pPr marL="342900" indent="-342900">
              <a:buFont typeface="Wingdings" panose="05000000000000000000" pitchFamily="2" charset="2"/>
              <a:buChar char="q"/>
            </a:pPr>
            <a:r>
              <a:rPr lang="en-US" dirty="0"/>
              <a:t>We can download dependencies by just visiting “mvnrepository.com”</a:t>
            </a:r>
          </a:p>
          <a:p>
            <a:pPr marL="342900" indent="-342900">
              <a:buFont typeface="Wingdings" panose="05000000000000000000" pitchFamily="2" charset="2"/>
              <a:buChar char="q"/>
            </a:pPr>
            <a:r>
              <a:rPr lang="en-US" sz="2000" dirty="0"/>
              <a:t>Helps to create the right project structure which is essential for execution</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15</a:t>
            </a:fld>
            <a:endParaRPr lang="en-US" dirty="0"/>
          </a:p>
        </p:txBody>
      </p:sp>
    </p:spTree>
    <p:extLst>
      <p:ext uri="{BB962C8B-B14F-4D97-AF65-F5344CB8AC3E}">
        <p14:creationId xmlns:p14="http://schemas.microsoft.com/office/powerpoint/2010/main" val="2838035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normAutofit fontScale="90000"/>
          </a:bodyPr>
          <a:lstStyle/>
          <a:p>
            <a:r>
              <a:rPr lang="en-US" sz="5400" dirty="0"/>
              <a:t>Dependency Management</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normAutofit/>
          </a:bodyPr>
          <a:lstStyle/>
          <a:p>
            <a:pPr marL="342900" indent="-342900" algn="l">
              <a:buFont typeface="Wingdings" panose="05000000000000000000" pitchFamily="2" charset="2"/>
              <a:buChar char="q"/>
            </a:pPr>
            <a:r>
              <a:rPr lang="en-US" b="0" i="0" dirty="0">
                <a:solidFill>
                  <a:srgbClr val="374151"/>
                </a:solidFill>
                <a:effectLst/>
                <a:latin typeface="Söhne"/>
              </a:rPr>
              <a:t>Maven manages project dependencies automatically.</a:t>
            </a:r>
          </a:p>
          <a:p>
            <a:pPr marL="342900" indent="-342900" algn="l">
              <a:buFont typeface="Wingdings" panose="05000000000000000000" pitchFamily="2" charset="2"/>
              <a:buChar char="q"/>
            </a:pPr>
            <a:r>
              <a:rPr lang="en-US" b="0" i="0" dirty="0">
                <a:solidFill>
                  <a:srgbClr val="374151"/>
                </a:solidFill>
                <a:effectLst/>
                <a:latin typeface="Söhne"/>
              </a:rPr>
              <a:t>It retrieves dependencies from local or remote repositories and ensures consistent and reliable resolution of dependencies.</a:t>
            </a:r>
          </a:p>
          <a:p>
            <a:pPr marL="342900" indent="-342900" algn="l">
              <a:buFont typeface="Wingdings" panose="05000000000000000000" pitchFamily="2" charset="2"/>
              <a:buChar char="q"/>
            </a:pPr>
            <a:r>
              <a:rPr lang="en-US" b="0" i="0" dirty="0">
                <a:solidFill>
                  <a:srgbClr val="374151"/>
                </a:solidFill>
                <a:effectLst/>
                <a:latin typeface="Söhne"/>
              </a:rPr>
              <a:t>Maven simplifies the process of adding, updating, and resolving dependencies, making it easier to manage complex projects.</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16</a:t>
            </a:fld>
            <a:endParaRPr lang="en-US" dirty="0"/>
          </a:p>
        </p:txBody>
      </p:sp>
    </p:spTree>
    <p:extLst>
      <p:ext uri="{BB962C8B-B14F-4D97-AF65-F5344CB8AC3E}">
        <p14:creationId xmlns:p14="http://schemas.microsoft.com/office/powerpoint/2010/main" val="511851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normAutofit fontScale="90000"/>
          </a:bodyPr>
          <a:lstStyle/>
          <a:p>
            <a:r>
              <a:rPr lang="en-US" sz="5400" dirty="0"/>
              <a:t>Build Lifecycle Plugins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1" y="2825496"/>
            <a:ext cx="6427987" cy="3346704"/>
          </a:xfrm>
        </p:spPr>
        <p:txBody>
          <a:bodyPr>
            <a:normAutofit/>
          </a:bodyPr>
          <a:lstStyle/>
          <a:p>
            <a:pPr marL="342900" indent="-342900" algn="l">
              <a:buFont typeface="Wingdings" panose="05000000000000000000" pitchFamily="2" charset="2"/>
              <a:buChar char="q"/>
            </a:pPr>
            <a:r>
              <a:rPr lang="en-US" b="0" i="0" dirty="0">
                <a:solidFill>
                  <a:srgbClr val="374151"/>
                </a:solidFill>
                <a:effectLst/>
                <a:latin typeface="Söhne"/>
              </a:rPr>
              <a:t>Maven defines a standard build lifecycle with predefined phases (e.g., compile, test, package, install).</a:t>
            </a:r>
          </a:p>
          <a:p>
            <a:pPr marL="342900" indent="-342900" algn="l">
              <a:buFont typeface="Wingdings" panose="05000000000000000000" pitchFamily="2" charset="2"/>
              <a:buChar char="q"/>
            </a:pPr>
            <a:r>
              <a:rPr lang="en-US" b="0" i="0" dirty="0">
                <a:solidFill>
                  <a:srgbClr val="374151"/>
                </a:solidFill>
                <a:effectLst/>
                <a:latin typeface="Söhne"/>
              </a:rPr>
              <a:t>Plugins provide the functionality for each phase of the build lifecycle.</a:t>
            </a:r>
          </a:p>
          <a:p>
            <a:pPr marL="342900" indent="-342900" algn="l">
              <a:buFont typeface="Wingdings" panose="05000000000000000000" pitchFamily="2" charset="2"/>
              <a:buChar char="q"/>
            </a:pPr>
            <a:r>
              <a:rPr lang="en-US" b="0" i="0" dirty="0">
                <a:solidFill>
                  <a:srgbClr val="374151"/>
                </a:solidFill>
                <a:effectLst/>
                <a:latin typeface="Söhne"/>
              </a:rPr>
              <a:t>Maven's extensive plugin ecosystem allows customization and integration with various tools and technologies.</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17</a:t>
            </a:fld>
            <a:endParaRPr lang="en-US" dirty="0"/>
          </a:p>
        </p:txBody>
      </p:sp>
    </p:spTree>
    <p:extLst>
      <p:ext uri="{BB962C8B-B14F-4D97-AF65-F5344CB8AC3E}">
        <p14:creationId xmlns:p14="http://schemas.microsoft.com/office/powerpoint/2010/main" val="2012646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normAutofit fontScale="90000"/>
          </a:bodyPr>
          <a:lstStyle/>
          <a:p>
            <a:r>
              <a:rPr lang="en-US" sz="5400" dirty="0"/>
              <a:t>Consistent Projec</a:t>
            </a:r>
            <a:r>
              <a:rPr lang="en-US" dirty="0"/>
              <a:t>t Structure</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normAutofit/>
          </a:bodyPr>
          <a:lstStyle/>
          <a:p>
            <a:pPr marL="342900" indent="-342900" algn="l">
              <a:buFont typeface="Wingdings" panose="05000000000000000000" pitchFamily="2" charset="2"/>
              <a:buChar char="q"/>
            </a:pPr>
            <a:r>
              <a:rPr lang="en-US" b="0" i="0" dirty="0">
                <a:solidFill>
                  <a:srgbClr val="374151"/>
                </a:solidFill>
                <a:effectLst/>
                <a:latin typeface="Söhne"/>
              </a:rPr>
              <a:t>Maven enforces a standardized project structure, promoting best practices and easy navigation within projects.</a:t>
            </a:r>
          </a:p>
          <a:p>
            <a:pPr marL="342900" indent="-342900" algn="l">
              <a:buFont typeface="Wingdings" panose="05000000000000000000" pitchFamily="2" charset="2"/>
              <a:buChar char="q"/>
            </a:pPr>
            <a:r>
              <a:rPr lang="en-US" b="0" i="0" dirty="0">
                <a:solidFill>
                  <a:srgbClr val="374151"/>
                </a:solidFill>
                <a:effectLst/>
                <a:latin typeface="Söhne"/>
              </a:rPr>
              <a:t>By following conventions, developers can quickly understand the project's layout and locate important resources.</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18</a:t>
            </a:fld>
            <a:endParaRPr lang="en-US" dirty="0"/>
          </a:p>
        </p:txBody>
      </p:sp>
    </p:spTree>
    <p:extLst>
      <p:ext uri="{BB962C8B-B14F-4D97-AF65-F5344CB8AC3E}">
        <p14:creationId xmlns:p14="http://schemas.microsoft.com/office/powerpoint/2010/main" val="2471877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3075" y="983657"/>
            <a:ext cx="7722793" cy="1179576"/>
          </a:xfrm>
        </p:spPr>
        <p:txBody>
          <a:bodyPr>
            <a:normAutofit fontScale="90000"/>
          </a:bodyPr>
          <a:lstStyle/>
          <a:p>
            <a:r>
              <a:rPr lang="en-US" b="0" i="0" dirty="0">
                <a:solidFill>
                  <a:srgbClr val="374151"/>
                </a:solidFill>
                <a:effectLst/>
                <a:latin typeface="Söhne"/>
              </a:rPr>
              <a:t>Integration with Continuous Integration (CI) Tools: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35599" y="2525098"/>
            <a:ext cx="6505429" cy="3672502"/>
          </a:xfrm>
        </p:spPr>
        <p:txBody>
          <a:bodyPr>
            <a:normAutofit/>
          </a:bodyPr>
          <a:lstStyle/>
          <a:p>
            <a:pPr marL="342900" indent="-342900" algn="l">
              <a:buFont typeface="Wingdings" panose="05000000000000000000" pitchFamily="2" charset="2"/>
              <a:buChar char="q"/>
            </a:pPr>
            <a:r>
              <a:rPr lang="en-US" b="0" i="0" dirty="0">
                <a:solidFill>
                  <a:srgbClr val="374151"/>
                </a:solidFill>
                <a:effectLst/>
                <a:latin typeface="Söhne"/>
              </a:rPr>
              <a:t>Maven integrates seamlessly with CI tools like Jenkins, Travis CI, and Bamboo.</a:t>
            </a:r>
          </a:p>
          <a:p>
            <a:pPr marL="342900" indent="-342900" algn="l">
              <a:buFont typeface="Wingdings" panose="05000000000000000000" pitchFamily="2" charset="2"/>
              <a:buChar char="q"/>
            </a:pPr>
            <a:r>
              <a:rPr lang="en-US" b="0" i="0" dirty="0">
                <a:solidFill>
                  <a:srgbClr val="374151"/>
                </a:solidFill>
                <a:effectLst/>
                <a:latin typeface="Söhne"/>
              </a:rPr>
              <a:t>CI servers can execute Maven commands for building, testing, and deploying applications automatically.</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19</a:t>
            </a:fld>
            <a:endParaRPr lang="en-US" dirty="0"/>
          </a:p>
        </p:txBody>
      </p:sp>
    </p:spTree>
    <p:extLst>
      <p:ext uri="{BB962C8B-B14F-4D97-AF65-F5344CB8AC3E}">
        <p14:creationId xmlns:p14="http://schemas.microsoft.com/office/powerpoint/2010/main" val="205099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normAutofit fontScale="90000"/>
          </a:bodyPr>
          <a:lstStyle/>
          <a:p>
            <a:r>
              <a:rPr lang="en-US" sz="5400" dirty="0"/>
              <a:t>Introduction to Apache Maven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825496"/>
            <a:ext cx="6190488" cy="3691418"/>
          </a:xfrm>
        </p:spPr>
        <p:txBody>
          <a:bodyPr>
            <a:normAutofit/>
          </a:bodyPr>
          <a:lstStyle/>
          <a:p>
            <a:pPr algn="l">
              <a:buFont typeface="Arial" panose="020B0604020202020204" pitchFamily="34" charset="0"/>
              <a:buChar char="•"/>
            </a:pPr>
            <a:r>
              <a:rPr lang="en-US" b="0" i="0" dirty="0">
                <a:solidFill>
                  <a:srgbClr val="374151"/>
                </a:solidFill>
                <a:effectLst/>
                <a:latin typeface="Söhne"/>
              </a:rPr>
              <a:t>Apache Maven is a powerful build automation tool and project management tool.</a:t>
            </a:r>
          </a:p>
          <a:p>
            <a:pPr algn="l">
              <a:buFont typeface="Arial" panose="020B0604020202020204" pitchFamily="34" charset="0"/>
              <a:buChar char="•"/>
            </a:pPr>
            <a:r>
              <a:rPr lang="en-US" b="0" i="0" dirty="0">
                <a:solidFill>
                  <a:srgbClr val="374151"/>
                </a:solidFill>
                <a:effectLst/>
                <a:latin typeface="Söhne"/>
              </a:rPr>
              <a:t>It simplifies the process of building and managing Java-based projects.</a:t>
            </a:r>
          </a:p>
          <a:p>
            <a:pPr algn="l">
              <a:buFont typeface="Arial" panose="020B0604020202020204" pitchFamily="34" charset="0"/>
              <a:buChar char="•"/>
            </a:pPr>
            <a:r>
              <a:rPr lang="en-US" b="0" i="0" dirty="0">
                <a:solidFill>
                  <a:srgbClr val="374151"/>
                </a:solidFill>
                <a:effectLst/>
                <a:latin typeface="Söhne"/>
              </a:rPr>
              <a:t>Maven provides a comprehensive set of features for </a:t>
            </a:r>
            <a:r>
              <a:rPr lang="en-US" b="1" i="0" dirty="0">
                <a:solidFill>
                  <a:srgbClr val="374151"/>
                </a:solidFill>
                <a:effectLst/>
                <a:latin typeface="Söhne"/>
              </a:rPr>
              <a:t>project organization, dependency management, and continuous integration</a:t>
            </a:r>
            <a:r>
              <a:rPr lang="en-US" b="0" i="0" dirty="0">
                <a:solidFill>
                  <a:srgbClr val="374151"/>
                </a:solidFill>
                <a:effectLst/>
                <a:latin typeface="Söhne"/>
              </a:rPr>
              <a:t>.</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3075" y="983657"/>
            <a:ext cx="7722793" cy="1179576"/>
          </a:xfrm>
        </p:spPr>
        <p:txBody>
          <a:bodyPr>
            <a:normAutofit/>
          </a:bodyPr>
          <a:lstStyle/>
          <a:p>
            <a:r>
              <a:rPr lang="en-US" b="0" i="0" dirty="0">
                <a:solidFill>
                  <a:srgbClr val="374151"/>
                </a:solidFill>
                <a:effectLst/>
                <a:latin typeface="Söhne"/>
              </a:rPr>
              <a:t>Benefits of Apache Maven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35599" y="2525097"/>
            <a:ext cx="6752171" cy="4035359"/>
          </a:xfrm>
        </p:spPr>
        <p:txBody>
          <a:bodyPr>
            <a:normAutofit fontScale="92500" lnSpcReduction="20000"/>
          </a:bodyPr>
          <a:lstStyle/>
          <a:p>
            <a:pPr marL="342900" indent="-342900" algn="l">
              <a:buFont typeface="Wingdings" panose="05000000000000000000" pitchFamily="2" charset="2"/>
              <a:buChar char="q"/>
            </a:pPr>
            <a:r>
              <a:rPr lang="en-US" b="0" i="0" dirty="0">
                <a:solidFill>
                  <a:srgbClr val="374151"/>
                </a:solidFill>
                <a:effectLst/>
                <a:latin typeface="Söhne"/>
              </a:rPr>
              <a:t>Simplified Dependency Management: Maven handles dependency resolution and ensures consistent builds across environments.</a:t>
            </a:r>
          </a:p>
          <a:p>
            <a:pPr marL="342900" indent="-342900" algn="l">
              <a:buFont typeface="Wingdings" panose="05000000000000000000" pitchFamily="2" charset="2"/>
              <a:buChar char="q"/>
            </a:pPr>
            <a:r>
              <a:rPr lang="en-US" b="0" i="0" dirty="0">
                <a:solidFill>
                  <a:srgbClr val="374151"/>
                </a:solidFill>
                <a:effectLst/>
                <a:latin typeface="Söhne"/>
              </a:rPr>
              <a:t>Build Automation: Maven automates the build process, reducing manual effort and minimizing errors.</a:t>
            </a:r>
          </a:p>
          <a:p>
            <a:pPr marL="342900" indent="-342900" algn="l">
              <a:buFont typeface="Wingdings" panose="05000000000000000000" pitchFamily="2" charset="2"/>
              <a:buChar char="q"/>
            </a:pPr>
            <a:r>
              <a:rPr lang="en-US" b="0" i="0" dirty="0">
                <a:solidFill>
                  <a:srgbClr val="374151"/>
                </a:solidFill>
                <a:effectLst/>
                <a:latin typeface="Söhne"/>
              </a:rPr>
              <a:t>Modular and Scalable: Maven supports modular project structures, enabling the development of large-scale applications with ease.</a:t>
            </a:r>
          </a:p>
          <a:p>
            <a:pPr marL="342900" indent="-342900" algn="l">
              <a:buFont typeface="Wingdings" panose="05000000000000000000" pitchFamily="2" charset="2"/>
              <a:buChar char="q"/>
            </a:pPr>
            <a:r>
              <a:rPr lang="en-US" b="0" i="0" dirty="0">
                <a:solidFill>
                  <a:srgbClr val="374151"/>
                </a:solidFill>
                <a:effectLst/>
                <a:latin typeface="Söhne"/>
              </a:rPr>
              <a:t>Continuous Integration: Maven integrates smoothly with CI tools, enabling automated builds, tests, and deployments.</a:t>
            </a:r>
          </a:p>
          <a:p>
            <a:pPr marL="342900" indent="-342900" algn="l">
              <a:buFont typeface="Wingdings" panose="05000000000000000000" pitchFamily="2" charset="2"/>
              <a:buChar char="q"/>
            </a:pPr>
            <a:r>
              <a:rPr lang="en-US" b="0" i="0" dirty="0">
                <a:solidFill>
                  <a:srgbClr val="374151"/>
                </a:solidFill>
                <a:effectLst/>
                <a:latin typeface="Söhne"/>
              </a:rPr>
              <a:t>Extensive Plugin Ecosystem: Maven's vast plugin ecosystem provides a wide range of functionalities and integrations.</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20</a:t>
            </a:fld>
            <a:endParaRPr lang="en-US" dirty="0"/>
          </a:p>
        </p:txBody>
      </p:sp>
    </p:spTree>
    <p:extLst>
      <p:ext uri="{BB962C8B-B14F-4D97-AF65-F5344CB8AC3E}">
        <p14:creationId xmlns:p14="http://schemas.microsoft.com/office/powerpoint/2010/main" val="2373426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3075" y="983657"/>
            <a:ext cx="7722793" cy="1179576"/>
          </a:xfrm>
        </p:spPr>
        <p:txBody>
          <a:bodyPr>
            <a:normAutofit/>
          </a:bodyPr>
          <a:lstStyle/>
          <a:p>
            <a:r>
              <a:rPr lang="en-US" b="0" i="0" dirty="0">
                <a:solidFill>
                  <a:srgbClr val="374151"/>
                </a:solidFill>
                <a:effectLst/>
                <a:latin typeface="Söhne"/>
              </a:rPr>
              <a:t>Summary</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35600" y="2525098"/>
            <a:ext cx="6190488" cy="3346704"/>
          </a:xfrm>
        </p:spPr>
        <p:txBody>
          <a:bodyPr>
            <a:normAutofit fontScale="92500" lnSpcReduction="20000"/>
          </a:bodyPr>
          <a:lstStyle/>
          <a:p>
            <a:pPr marL="342900" indent="-342900" algn="l">
              <a:buFont typeface="Wingdings" panose="05000000000000000000" pitchFamily="2" charset="2"/>
              <a:buChar char="q"/>
            </a:pPr>
            <a:r>
              <a:rPr lang="en-US" b="0" i="0" dirty="0">
                <a:solidFill>
                  <a:srgbClr val="374151"/>
                </a:solidFill>
                <a:effectLst/>
                <a:latin typeface="Söhne"/>
              </a:rPr>
              <a:t>Apache Maven is a popular build automation and project management tool for Java-based projects.</a:t>
            </a:r>
          </a:p>
          <a:p>
            <a:pPr marL="342900" indent="-342900" algn="l">
              <a:buFont typeface="Wingdings" panose="05000000000000000000" pitchFamily="2" charset="2"/>
              <a:buChar char="q"/>
            </a:pPr>
            <a:r>
              <a:rPr lang="en-US" b="0" i="0" dirty="0">
                <a:solidFill>
                  <a:srgbClr val="374151"/>
                </a:solidFill>
                <a:effectLst/>
                <a:latin typeface="Söhne"/>
              </a:rPr>
              <a:t>It simplifies the development process by managing dependencies, defining project structure, and automating builds.</a:t>
            </a:r>
          </a:p>
          <a:p>
            <a:pPr marL="342900" indent="-342900" algn="l">
              <a:buFont typeface="Wingdings" panose="05000000000000000000" pitchFamily="2" charset="2"/>
              <a:buChar char="q"/>
            </a:pPr>
            <a:r>
              <a:rPr lang="en-US" b="0" i="0" dirty="0">
                <a:solidFill>
                  <a:srgbClr val="374151"/>
                </a:solidFill>
                <a:effectLst/>
                <a:latin typeface="Söhne"/>
              </a:rPr>
              <a:t>With its extensive features, Maven improves project organization, promotes best practices, and enhances collaboration.</a:t>
            </a:r>
          </a:p>
          <a:p>
            <a:pPr marL="342900" indent="-342900" algn="l">
              <a:buFont typeface="Wingdings" panose="05000000000000000000" pitchFamily="2" charset="2"/>
              <a:buChar char="q"/>
            </a:pPr>
            <a:r>
              <a:rPr lang="en-US" b="0" i="0" dirty="0">
                <a:solidFill>
                  <a:srgbClr val="374151"/>
                </a:solidFill>
                <a:effectLst/>
                <a:latin typeface="Söhne"/>
              </a:rPr>
              <a:t>Maven's integration with CI tools and large plugin ecosystem makes it a valuable tool in the software development lifecycle.</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21</a:t>
            </a:fld>
            <a:endParaRPr lang="en-US" dirty="0"/>
          </a:p>
        </p:txBody>
      </p:sp>
    </p:spTree>
    <p:extLst>
      <p:ext uri="{BB962C8B-B14F-4D97-AF65-F5344CB8AC3E}">
        <p14:creationId xmlns:p14="http://schemas.microsoft.com/office/powerpoint/2010/main" val="3910296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1"/>
            <a:ext cx="10318707" cy="923577"/>
          </a:xfrm>
        </p:spPr>
        <p:txBody>
          <a:bodyPr>
            <a:noAutofit/>
          </a:bodyPr>
          <a:lstStyle/>
          <a:p>
            <a:r>
              <a:rPr lang="en-US" sz="3200" b="0" i="0" dirty="0">
                <a:solidFill>
                  <a:srgbClr val="343541"/>
                </a:solidFill>
                <a:effectLst/>
                <a:latin typeface="Söhne"/>
              </a:rPr>
              <a:t>Maven terminology</a:t>
            </a:r>
            <a:endParaRPr lang="en-US" sz="3200"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35600" y="1012591"/>
            <a:ext cx="8772288" cy="5173417"/>
          </a:xfrm>
        </p:spPr>
        <p:txBody>
          <a:bodyPr>
            <a:normAutofit fontScale="92500" lnSpcReduction="10000"/>
          </a:bodyPr>
          <a:lstStyle/>
          <a:p>
            <a:endParaRPr lang="en-US" sz="1400" dirty="0"/>
          </a:p>
          <a:p>
            <a:r>
              <a:rPr lang="en-US" sz="1400" dirty="0"/>
              <a:t>1. **Project:**</a:t>
            </a:r>
          </a:p>
          <a:p>
            <a:r>
              <a:rPr lang="en-US" sz="1400" dirty="0"/>
              <a:t>   - In Maven, a project is a software project that is built and managed using Maven.</a:t>
            </a:r>
          </a:p>
          <a:p>
            <a:r>
              <a:rPr lang="en-US" sz="1400" dirty="0"/>
              <a:t>   - It represents the entire software development effort and may consist of multiple modules.</a:t>
            </a:r>
          </a:p>
          <a:p>
            <a:endParaRPr lang="en-US" sz="1400" dirty="0"/>
          </a:p>
          <a:p>
            <a:r>
              <a:rPr lang="en-US" sz="1400" dirty="0"/>
              <a:t>2. **POM (Project Object Model):**</a:t>
            </a:r>
          </a:p>
          <a:p>
            <a:r>
              <a:rPr lang="en-US" sz="1400" dirty="0"/>
              <a:t>   - The POM is an XML file named `pom.xml` that resides in the base directory of the project.</a:t>
            </a:r>
          </a:p>
          <a:p>
            <a:r>
              <a:rPr lang="en-US" sz="1400" dirty="0"/>
              <a:t>   - It contains configuration information for Maven and serves as the fundamental unit of work in Maven.</a:t>
            </a:r>
          </a:p>
          <a:p>
            <a:r>
              <a:rPr lang="en-US" sz="1400" dirty="0"/>
              <a:t>   - The POM includes details such as project dependencies, plugins, goals, and other project-related settings.</a:t>
            </a:r>
          </a:p>
          <a:p>
            <a:endParaRPr lang="en-US" sz="1400" dirty="0"/>
          </a:p>
          <a:p>
            <a:r>
              <a:rPr lang="en-US" sz="1400" dirty="0"/>
              <a:t>3. **Goal:**</a:t>
            </a:r>
          </a:p>
          <a:p>
            <a:r>
              <a:rPr lang="en-US" sz="1400" dirty="0"/>
              <a:t>   - A goal in Maven represents a specific task or operation that can be executed during the build process.</a:t>
            </a:r>
          </a:p>
          <a:p>
            <a:r>
              <a:rPr lang="en-US" sz="1400" dirty="0"/>
              <a:t>   - Examples of goals include compiling source code (`compile`), running tests (`test`), packaging artifacts (`package`), and more.</a:t>
            </a:r>
          </a:p>
          <a:p>
            <a:r>
              <a:rPr lang="en-US" sz="1400" dirty="0"/>
              <a:t>   - Goals are executed by running Maven commands, and multiple goals can be executed in sequence to achieve a specific outcome.</a:t>
            </a:r>
          </a:p>
          <a:p>
            <a:endParaRPr lang="en-US" sz="700" dirty="0"/>
          </a:p>
          <a:p>
            <a:endParaRPr lang="en-US" sz="700"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647227" y="1755157"/>
            <a:ext cx="2151477" cy="2569460"/>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22</a:t>
            </a:fld>
            <a:endParaRPr lang="en-US" dirty="0"/>
          </a:p>
        </p:txBody>
      </p:sp>
    </p:spTree>
    <p:extLst>
      <p:ext uri="{BB962C8B-B14F-4D97-AF65-F5344CB8AC3E}">
        <p14:creationId xmlns:p14="http://schemas.microsoft.com/office/powerpoint/2010/main" val="4183539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1"/>
            <a:ext cx="11294477" cy="923577"/>
          </a:xfrm>
        </p:spPr>
        <p:txBody>
          <a:bodyPr>
            <a:noAutofit/>
          </a:bodyPr>
          <a:lstStyle/>
          <a:p>
            <a:r>
              <a:rPr lang="en-US" sz="3600" b="0" i="0" dirty="0">
                <a:solidFill>
                  <a:srgbClr val="343541"/>
                </a:solidFill>
                <a:effectLst/>
                <a:latin typeface="Söhne"/>
              </a:rPr>
              <a:t>Maven terminology</a:t>
            </a:r>
            <a:endParaRPr lang="en-US" sz="3600"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35599" y="1012591"/>
            <a:ext cx="8864342" cy="5081363"/>
          </a:xfrm>
        </p:spPr>
        <p:txBody>
          <a:bodyPr>
            <a:normAutofit fontScale="85000" lnSpcReduction="10000"/>
          </a:bodyPr>
          <a:lstStyle/>
          <a:p>
            <a:r>
              <a:rPr lang="en-US" sz="1400" dirty="0"/>
              <a:t>4. **Plugin:**</a:t>
            </a:r>
          </a:p>
          <a:p>
            <a:r>
              <a:rPr lang="en-US" sz="1400" dirty="0"/>
              <a:t>   - A plugin in Maven is a collection of one or more goals.</a:t>
            </a:r>
          </a:p>
          <a:p>
            <a:r>
              <a:rPr lang="en-US" sz="1400" dirty="0"/>
              <a:t>   - Plugins extend Maven's functionality by providing additional tasks that can be executed during the build process.</a:t>
            </a:r>
          </a:p>
          <a:p>
            <a:r>
              <a:rPr lang="en-US" sz="1400" dirty="0"/>
              <a:t>   - Plugins are configured in the POM file, and Maven uses them to perform various build tasks.</a:t>
            </a:r>
          </a:p>
          <a:p>
            <a:endParaRPr lang="en-US" sz="1400" dirty="0"/>
          </a:p>
          <a:p>
            <a:r>
              <a:rPr lang="en-US" sz="1400" dirty="0"/>
              <a:t>5. **Repository:**</a:t>
            </a:r>
          </a:p>
          <a:p>
            <a:r>
              <a:rPr lang="en-US" sz="1400" dirty="0"/>
              <a:t>   - A repository in Maven is a storage location for project artifacts and dependencies.</a:t>
            </a:r>
          </a:p>
          <a:p>
            <a:r>
              <a:rPr lang="en-US" sz="1400" dirty="0"/>
              <a:t>   - There are two types of repositories: local and remote.</a:t>
            </a:r>
          </a:p>
          <a:p>
            <a:r>
              <a:rPr lang="en-US" sz="1400" dirty="0"/>
              <a:t>     - **Local Repository:** Stores artifacts on the developer's machine.</a:t>
            </a:r>
          </a:p>
          <a:p>
            <a:r>
              <a:rPr lang="en-US" sz="1400" dirty="0"/>
              <a:t>     - **Remote Repository:** Hosted repositories that Maven uses to download dependencies not found in the local repository.</a:t>
            </a:r>
          </a:p>
          <a:p>
            <a:endParaRPr lang="en-US" sz="1400" dirty="0"/>
          </a:p>
          <a:p>
            <a:r>
              <a:rPr lang="en-US" sz="1400" dirty="0"/>
              <a:t>6. **Lifecycle:**</a:t>
            </a:r>
          </a:p>
          <a:p>
            <a:r>
              <a:rPr lang="en-US" sz="1400" dirty="0"/>
              <a:t>   - A lifecycle in Maven represents a series of well-defined phases that a project goes through during the build process.</a:t>
            </a:r>
          </a:p>
          <a:p>
            <a:r>
              <a:rPr lang="en-US" sz="1400" dirty="0"/>
              <a:t>   - Each phase is a sequence of goals, and the lifecycle defines the order in which these phases and goals are executed.</a:t>
            </a:r>
          </a:p>
          <a:p>
            <a:r>
              <a:rPr lang="en-US" sz="1400" dirty="0"/>
              <a:t>   - Common Maven lifecycles include `clean`, `validate`, `compile`, `test`, `package`, `install`, and `deploy`.</a:t>
            </a:r>
          </a:p>
          <a:p>
            <a:endParaRPr lang="en-US" sz="1400"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647227" y="1755157"/>
            <a:ext cx="2151477" cy="2569460"/>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23</a:t>
            </a:fld>
            <a:endParaRPr lang="en-US" dirty="0"/>
          </a:p>
        </p:txBody>
      </p:sp>
    </p:spTree>
    <p:extLst>
      <p:ext uri="{BB962C8B-B14F-4D97-AF65-F5344CB8AC3E}">
        <p14:creationId xmlns:p14="http://schemas.microsoft.com/office/powerpoint/2010/main" val="1993827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28789" y="983657"/>
            <a:ext cx="11829245" cy="1179576"/>
          </a:xfrm>
        </p:spPr>
        <p:txBody>
          <a:bodyPr>
            <a:normAutofit fontScale="90000"/>
          </a:bodyPr>
          <a:lstStyle/>
          <a:p>
            <a:r>
              <a:rPr lang="en-US" dirty="0">
                <a:solidFill>
                  <a:srgbClr val="374151"/>
                </a:solidFill>
                <a:latin typeface="Söhne"/>
              </a:rPr>
              <a:t>M</a:t>
            </a:r>
            <a:r>
              <a:rPr lang="en-US" b="0" i="0" dirty="0">
                <a:solidFill>
                  <a:srgbClr val="374151"/>
                </a:solidFill>
                <a:effectLst/>
                <a:latin typeface="Söhne"/>
              </a:rPr>
              <a:t>aven: creates packages (jar, war and ear)</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35600" y="2163233"/>
            <a:ext cx="3770703" cy="4090281"/>
          </a:xfrm>
        </p:spPr>
        <p:txBody>
          <a:bodyPr>
            <a:normAutofit fontScale="85000" lnSpcReduction="20000"/>
          </a:bodyPr>
          <a:lstStyle/>
          <a:p>
            <a:r>
              <a:rPr lang="en-US" dirty="0"/>
              <a:t>jar: Standalone Applications</a:t>
            </a:r>
          </a:p>
          <a:p>
            <a:r>
              <a:rPr lang="en-US" dirty="0"/>
              <a:t>    ebay.jar</a:t>
            </a:r>
          </a:p>
          <a:p>
            <a:r>
              <a:rPr lang="en-US" dirty="0"/>
              <a:t>    paypal.jar</a:t>
            </a:r>
          </a:p>
          <a:p>
            <a:r>
              <a:rPr lang="en-US" dirty="0"/>
              <a:t>    rbc.jar </a:t>
            </a:r>
          </a:p>
          <a:p>
            <a:r>
              <a:rPr lang="en-US" dirty="0"/>
              <a:t>  war: web Applications</a:t>
            </a:r>
          </a:p>
          <a:p>
            <a:r>
              <a:rPr lang="en-US" dirty="0"/>
              <a:t>    </a:t>
            </a:r>
            <a:r>
              <a:rPr lang="en-US" dirty="0" err="1"/>
              <a:t>boa.war</a:t>
            </a:r>
            <a:endParaRPr lang="en-US" dirty="0"/>
          </a:p>
          <a:p>
            <a:r>
              <a:rPr lang="en-US" dirty="0"/>
              <a:t>    </a:t>
            </a:r>
            <a:r>
              <a:rPr lang="en-US" dirty="0" err="1"/>
              <a:t>rbc.war</a:t>
            </a:r>
            <a:endParaRPr lang="en-US" dirty="0"/>
          </a:p>
          <a:p>
            <a:r>
              <a:rPr lang="en-US" dirty="0"/>
              <a:t>  ear: Enterprise Applications</a:t>
            </a:r>
          </a:p>
          <a:p>
            <a:r>
              <a:rPr lang="en-US" dirty="0"/>
              <a:t>    </a:t>
            </a:r>
            <a:r>
              <a:rPr lang="en-US" dirty="0" err="1"/>
              <a:t>aa.ear</a:t>
            </a:r>
            <a:r>
              <a:rPr lang="en-US" dirty="0"/>
              <a:t> </a:t>
            </a:r>
          </a:p>
          <a:p>
            <a:r>
              <a:rPr lang="en-US" dirty="0"/>
              <a:t>    </a:t>
            </a:r>
            <a:r>
              <a:rPr lang="en-US" dirty="0" err="1"/>
              <a:t>boa.ear</a:t>
            </a:r>
            <a:endParaRPr lang="en-US" dirty="0"/>
          </a:p>
          <a:p>
            <a:r>
              <a:rPr lang="en-US" dirty="0"/>
              <a:t>    </a:t>
            </a:r>
            <a:r>
              <a:rPr lang="en-US" dirty="0" err="1"/>
              <a:t>td.ear</a:t>
            </a:r>
            <a:r>
              <a:rPr lang="en-US" dirty="0"/>
              <a:t> </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7522799" y="2062753"/>
            <a:ext cx="4266960" cy="4266968"/>
          </a:xfrm>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24</a:t>
            </a:fld>
            <a:endParaRPr lang="en-US" dirty="0"/>
          </a:p>
        </p:txBody>
      </p:sp>
      <p:sp>
        <p:nvSpPr>
          <p:cNvPr id="2" name="Content Placeholder 3">
            <a:extLst>
              <a:ext uri="{FF2B5EF4-FFF2-40B4-BE49-F238E27FC236}">
                <a16:creationId xmlns:a16="http://schemas.microsoft.com/office/drawing/2014/main" id="{342B51D6-4956-6473-07C9-56565BFA275C}"/>
              </a:ext>
            </a:extLst>
          </p:cNvPr>
          <p:cNvSpPr txBox="1">
            <a:spLocks/>
          </p:cNvSpPr>
          <p:nvPr/>
        </p:nvSpPr>
        <p:spPr>
          <a:xfrm>
            <a:off x="4464010" y="2163233"/>
            <a:ext cx="3770703" cy="4090281"/>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Archieves</a:t>
            </a:r>
            <a:r>
              <a:rPr lang="en-US" dirty="0"/>
              <a:t>:</a:t>
            </a:r>
          </a:p>
          <a:p>
            <a:r>
              <a:rPr lang="en-US" dirty="0"/>
              <a:t>  file.zip = unzip</a:t>
            </a:r>
          </a:p>
          <a:p>
            <a:r>
              <a:rPr lang="en-US" dirty="0"/>
              <a:t>  file.gz.tar</a:t>
            </a:r>
          </a:p>
          <a:p>
            <a:r>
              <a:rPr lang="en-US" dirty="0"/>
              <a:t>  </a:t>
            </a:r>
            <a:r>
              <a:rPr lang="en-US" dirty="0" err="1"/>
              <a:t>td.ear</a:t>
            </a:r>
            <a:r>
              <a:rPr lang="en-US" dirty="0"/>
              <a:t> </a:t>
            </a:r>
          </a:p>
          <a:p>
            <a:r>
              <a:rPr lang="en-US" dirty="0"/>
              <a:t>  td.jar </a:t>
            </a:r>
          </a:p>
          <a:p>
            <a:r>
              <a:rPr lang="en-US" dirty="0"/>
              <a:t>  </a:t>
            </a:r>
            <a:r>
              <a:rPr lang="en-US" dirty="0" err="1"/>
              <a:t>td.war</a:t>
            </a:r>
            <a:r>
              <a:rPr lang="en-US" dirty="0"/>
              <a:t> </a:t>
            </a:r>
          </a:p>
        </p:txBody>
      </p:sp>
    </p:spTree>
    <p:extLst>
      <p:ext uri="{BB962C8B-B14F-4D97-AF65-F5344CB8AC3E}">
        <p14:creationId xmlns:p14="http://schemas.microsoft.com/office/powerpoint/2010/main" val="3478941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3075" y="983657"/>
            <a:ext cx="7891537" cy="1179576"/>
          </a:xfrm>
        </p:spPr>
        <p:txBody>
          <a:bodyPr>
            <a:normAutofit fontScale="90000"/>
          </a:bodyPr>
          <a:lstStyle/>
          <a:p>
            <a:r>
              <a:rPr lang="en-US" b="0" i="0" dirty="0">
                <a:solidFill>
                  <a:srgbClr val="374151"/>
                </a:solidFill>
                <a:effectLst/>
                <a:latin typeface="Söhne"/>
              </a:rPr>
              <a:t>Standalone Applications – *.jar  Java </a:t>
            </a:r>
            <a:r>
              <a:rPr lang="en-US" b="0" i="0" dirty="0" err="1">
                <a:solidFill>
                  <a:srgbClr val="374151"/>
                </a:solidFill>
                <a:effectLst/>
                <a:latin typeface="Söhne"/>
              </a:rPr>
              <a:t>Archieve</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48140" y="2439184"/>
            <a:ext cx="4948724" cy="2973573"/>
          </a:xfrm>
        </p:spPr>
        <p:txBody>
          <a:bodyPr>
            <a:normAutofit/>
          </a:bodyPr>
          <a:lstStyle/>
          <a:p>
            <a:r>
              <a:rPr lang="en-US" dirty="0"/>
              <a:t>java code ONLY   </a:t>
            </a:r>
          </a:p>
          <a:p>
            <a:r>
              <a:rPr lang="en-US" dirty="0"/>
              <a:t>    contains only java classes</a:t>
            </a:r>
          </a:p>
          <a:p>
            <a:r>
              <a:rPr lang="en-US" dirty="0"/>
              <a:t>    jar = .</a:t>
            </a:r>
            <a:r>
              <a:rPr lang="en-US" dirty="0" err="1"/>
              <a:t>classfiles</a:t>
            </a:r>
            <a:endParaRPr lang="en-US" dirty="0"/>
          </a:p>
          <a:p>
            <a:r>
              <a:rPr lang="en-US" dirty="0"/>
              <a:t>    maven-stanalone-application.jar</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25</a:t>
            </a:fld>
            <a:endParaRPr lang="en-US" dirty="0"/>
          </a:p>
        </p:txBody>
      </p:sp>
    </p:spTree>
    <p:extLst>
      <p:ext uri="{BB962C8B-B14F-4D97-AF65-F5344CB8AC3E}">
        <p14:creationId xmlns:p14="http://schemas.microsoft.com/office/powerpoint/2010/main" val="3900741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3075" y="983657"/>
            <a:ext cx="7891537" cy="1179576"/>
          </a:xfrm>
        </p:spPr>
        <p:txBody>
          <a:bodyPr>
            <a:normAutofit fontScale="90000"/>
          </a:bodyPr>
          <a:lstStyle/>
          <a:p>
            <a:r>
              <a:rPr lang="en-US" b="0" i="0" dirty="0">
                <a:solidFill>
                  <a:srgbClr val="374151"/>
                </a:solidFill>
                <a:effectLst/>
                <a:latin typeface="Söhne"/>
              </a:rPr>
              <a:t>Web Applications  – .war  web </a:t>
            </a:r>
            <a:r>
              <a:rPr lang="en-US" b="0" i="0" dirty="0" err="1">
                <a:solidFill>
                  <a:srgbClr val="374151"/>
                </a:solidFill>
                <a:effectLst/>
                <a:latin typeface="Söhne"/>
              </a:rPr>
              <a:t>Archieve</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48140" y="2439184"/>
            <a:ext cx="4948724" cy="2973573"/>
          </a:xfrm>
        </p:spPr>
        <p:txBody>
          <a:bodyPr>
            <a:normAutofit/>
          </a:bodyPr>
          <a:lstStyle/>
          <a:p>
            <a:r>
              <a:rPr lang="en-US" dirty="0"/>
              <a:t>Java code + </a:t>
            </a:r>
          </a:p>
          <a:p>
            <a:r>
              <a:rPr lang="en-US" dirty="0"/>
              <a:t>web content (HTML, CSS, JS, images…,) </a:t>
            </a:r>
          </a:p>
          <a:p>
            <a:r>
              <a:rPr lang="en-US" dirty="0"/>
              <a:t>Backend code   - frontend code</a:t>
            </a:r>
          </a:p>
          <a:p>
            <a:endParaRPr lang="en-US" dirty="0"/>
          </a:p>
          <a:p>
            <a:r>
              <a:rPr lang="en-US" dirty="0"/>
              <a:t>maven-web-</a:t>
            </a:r>
            <a:r>
              <a:rPr lang="en-US" dirty="0" err="1"/>
              <a:t>application.war</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26</a:t>
            </a:fld>
            <a:endParaRPr lang="en-US" dirty="0"/>
          </a:p>
        </p:txBody>
      </p:sp>
    </p:spTree>
    <p:extLst>
      <p:ext uri="{BB962C8B-B14F-4D97-AF65-F5344CB8AC3E}">
        <p14:creationId xmlns:p14="http://schemas.microsoft.com/office/powerpoint/2010/main" val="3057433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3075" y="983657"/>
            <a:ext cx="7891537" cy="1179576"/>
          </a:xfrm>
        </p:spPr>
        <p:txBody>
          <a:bodyPr>
            <a:normAutofit fontScale="90000"/>
          </a:bodyPr>
          <a:lstStyle/>
          <a:p>
            <a:r>
              <a:rPr lang="en-US" b="0" i="0" dirty="0">
                <a:solidFill>
                  <a:srgbClr val="374151"/>
                </a:solidFill>
                <a:effectLst/>
                <a:latin typeface="Söhne"/>
              </a:rPr>
              <a:t>Enterprise applications – .ear </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48140" y="2439184"/>
            <a:ext cx="4948724" cy="2973573"/>
          </a:xfrm>
        </p:spPr>
        <p:txBody>
          <a:bodyPr>
            <a:normAutofit fontScale="92500" lnSpcReduction="10000"/>
          </a:bodyPr>
          <a:lstStyle/>
          <a:p>
            <a:r>
              <a:rPr lang="en-US" dirty="0"/>
              <a:t>Enterprise </a:t>
            </a:r>
            <a:r>
              <a:rPr lang="en-US" dirty="0" err="1"/>
              <a:t>Archieve</a:t>
            </a:r>
            <a:endParaRPr lang="en-US" dirty="0"/>
          </a:p>
          <a:p>
            <a:r>
              <a:rPr lang="en-US" dirty="0"/>
              <a:t>    Multiple Modules</a:t>
            </a:r>
          </a:p>
          <a:p>
            <a:r>
              <a:rPr lang="en-US" dirty="0"/>
              <a:t>      Java code + web content </a:t>
            </a:r>
          </a:p>
          <a:p>
            <a:r>
              <a:rPr lang="en-US" dirty="0"/>
              <a:t>    Ear =  war(s) + jar(s)</a:t>
            </a:r>
          </a:p>
          <a:p>
            <a:r>
              <a:rPr lang="en-US" dirty="0"/>
              <a:t>    Banking applications</a:t>
            </a:r>
          </a:p>
          <a:p>
            <a:r>
              <a:rPr lang="en-US" dirty="0"/>
              <a:t>    maven-web-</a:t>
            </a:r>
            <a:r>
              <a:rPr lang="en-US" dirty="0" err="1"/>
              <a:t>application.war</a:t>
            </a:r>
            <a:endParaRPr lang="en-US" dirty="0"/>
          </a:p>
          <a:p>
            <a:r>
              <a:rPr lang="en-US" dirty="0"/>
              <a:t>    maven-enterprise-</a:t>
            </a:r>
            <a:r>
              <a:rPr lang="en-US" dirty="0" err="1"/>
              <a:t>application.ear</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27</a:t>
            </a:fld>
            <a:endParaRPr lang="en-US" dirty="0"/>
          </a:p>
        </p:txBody>
      </p:sp>
    </p:spTree>
    <p:extLst>
      <p:ext uri="{BB962C8B-B14F-4D97-AF65-F5344CB8AC3E}">
        <p14:creationId xmlns:p14="http://schemas.microsoft.com/office/powerpoint/2010/main" val="596931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3075" y="983657"/>
            <a:ext cx="7891537" cy="1179576"/>
          </a:xfrm>
        </p:spPr>
        <p:txBody>
          <a:bodyPr>
            <a:normAutofit/>
          </a:bodyPr>
          <a:lstStyle/>
          <a:p>
            <a:r>
              <a:rPr lang="en-US" dirty="0"/>
              <a:t>What are we building?</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48140" y="2439184"/>
            <a:ext cx="4948724" cy="2973573"/>
          </a:xfrm>
        </p:spPr>
        <p:txBody>
          <a:bodyPr>
            <a:normAutofit/>
          </a:bodyPr>
          <a:lstStyle/>
          <a:p>
            <a:r>
              <a:rPr lang="en-US" dirty="0"/>
              <a:t>We are building java codes:</a:t>
            </a:r>
          </a:p>
          <a:p>
            <a:pPr marL="342900" indent="-342900">
              <a:buFont typeface="Wingdings" panose="05000000000000000000" pitchFamily="2" charset="2"/>
              <a:buChar char="q"/>
            </a:pPr>
            <a:r>
              <a:rPr lang="en-US" dirty="0"/>
              <a:t>   </a:t>
            </a:r>
            <a:r>
              <a:rPr lang="en-US" dirty="0" err="1"/>
              <a:t>src</a:t>
            </a:r>
            <a:r>
              <a:rPr lang="en-US" dirty="0"/>
              <a:t>-- source code (raw code)</a:t>
            </a:r>
          </a:p>
          <a:p>
            <a:pPr marL="342900" indent="-342900">
              <a:buFont typeface="Wingdings" panose="05000000000000000000" pitchFamily="2" charset="2"/>
              <a:buChar char="q"/>
            </a:pPr>
            <a:r>
              <a:rPr lang="en-US" dirty="0"/>
              <a:t>   Unit-Test-Cases </a:t>
            </a:r>
          </a:p>
          <a:p>
            <a:pPr marL="571500" lvl="1" indent="-342900">
              <a:buFont typeface="Wingdings" panose="05000000000000000000" pitchFamily="2" charset="2"/>
              <a:buChar char="q"/>
            </a:pPr>
            <a:r>
              <a:rPr lang="en-US" dirty="0"/>
              <a:t>      JAVA  --&gt; JUnit test cases </a:t>
            </a:r>
          </a:p>
          <a:p>
            <a:pPr marL="342900" indent="-342900">
              <a:buFont typeface="Wingdings" panose="05000000000000000000" pitchFamily="2" charset="2"/>
              <a:buChar char="q"/>
            </a:pPr>
            <a:r>
              <a:rPr lang="en-US" dirty="0"/>
              <a:t>Dependencies</a:t>
            </a:r>
          </a:p>
          <a:p>
            <a:pPr marL="342900" indent="-342900">
              <a:buFont typeface="Wingdings" panose="05000000000000000000" pitchFamily="2" charset="2"/>
              <a:buChar char="q"/>
            </a:pPr>
            <a:r>
              <a:rPr lang="en-US" dirty="0"/>
              <a:t> </a:t>
            </a:r>
            <a:r>
              <a:rPr lang="en-US" dirty="0" err="1"/>
              <a:t>buildScripts</a:t>
            </a:r>
            <a:r>
              <a:rPr lang="en-US" dirty="0"/>
              <a:t>:  pom.xml</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28</a:t>
            </a:fld>
            <a:endParaRPr lang="en-US" dirty="0"/>
          </a:p>
        </p:txBody>
      </p:sp>
    </p:spTree>
    <p:extLst>
      <p:ext uri="{BB962C8B-B14F-4D97-AF65-F5344CB8AC3E}">
        <p14:creationId xmlns:p14="http://schemas.microsoft.com/office/powerpoint/2010/main" val="2403088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770618" y="-254064"/>
            <a:ext cx="7891537" cy="1179576"/>
          </a:xfrm>
        </p:spPr>
        <p:txBody>
          <a:bodyPr>
            <a:normAutofit/>
          </a:bodyPr>
          <a:lstStyle/>
          <a:p>
            <a:r>
              <a:rPr lang="en-US" dirty="0"/>
              <a:t>XML vs HTML:</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48139" y="979714"/>
            <a:ext cx="6696090" cy="4952774"/>
          </a:xfrm>
        </p:spPr>
        <p:txBody>
          <a:bodyPr>
            <a:normAutofit fontScale="85000" lnSpcReduction="20000"/>
          </a:bodyPr>
          <a:lstStyle/>
          <a:p>
            <a:r>
              <a:rPr lang="en-US" dirty="0"/>
              <a:t>html     = </a:t>
            </a:r>
            <a:r>
              <a:rPr lang="en-US" dirty="0" err="1"/>
              <a:t>hyperText</a:t>
            </a:r>
            <a:r>
              <a:rPr lang="en-US" dirty="0"/>
              <a:t> mark-up language</a:t>
            </a:r>
          </a:p>
          <a:p>
            <a:r>
              <a:rPr lang="en-US" dirty="0"/>
              <a:t>               comes with pre-define tags that can't be changed  </a:t>
            </a:r>
          </a:p>
          <a:p>
            <a:r>
              <a:rPr lang="en-US" dirty="0"/>
              <a:t>        TAGS: h1 h2 h3 p</a:t>
            </a:r>
          </a:p>
          <a:p>
            <a:r>
              <a:rPr lang="en-US" dirty="0"/>
              <a:t>              &lt;h1&gt;code&lt;/h1&gt; </a:t>
            </a:r>
          </a:p>
          <a:p>
            <a:r>
              <a:rPr lang="en-US" dirty="0"/>
              <a:t>               &lt;h1&gt;Welcome to Rondus Technologies&lt;/h1&gt;</a:t>
            </a:r>
          </a:p>
          <a:p>
            <a:r>
              <a:rPr lang="en-US" dirty="0"/>
              <a:t>               </a:t>
            </a:r>
          </a:p>
          <a:p>
            <a:r>
              <a:rPr lang="en-US" dirty="0"/>
              <a:t>               &lt;server&gt;Welcome to Rondus Technologies&lt;/server&gt; error</a:t>
            </a:r>
          </a:p>
          <a:p>
            <a:r>
              <a:rPr lang="en-US" dirty="0"/>
              <a:t>         </a:t>
            </a:r>
          </a:p>
          <a:p>
            <a:r>
              <a:rPr lang="en-US" dirty="0"/>
              <a:t>     pom.xml  = extensible mark-up language </a:t>
            </a:r>
          </a:p>
          <a:p>
            <a:r>
              <a:rPr lang="en-US" dirty="0"/>
              <a:t>           It does not come with pre-define tags that. It's dynamic </a:t>
            </a:r>
          </a:p>
          <a:p>
            <a:r>
              <a:rPr lang="en-US" dirty="0"/>
              <a:t>           &lt;id&gt;12457ih&lt;/id&gt;</a:t>
            </a:r>
          </a:p>
          <a:p>
            <a:r>
              <a:rPr lang="en-US" dirty="0"/>
              <a:t>           &lt;name&gt;Itoro&lt;/name&gt;</a:t>
            </a:r>
          </a:p>
          <a:p>
            <a:r>
              <a:rPr lang="en-US" dirty="0"/>
              <a:t>            &lt;name&gt;Ukpe&lt;/name&gt;</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29</a:t>
            </a:fld>
            <a:endParaRPr lang="en-US" dirty="0"/>
          </a:p>
        </p:txBody>
      </p:sp>
    </p:spTree>
    <p:extLst>
      <p:ext uri="{BB962C8B-B14F-4D97-AF65-F5344CB8AC3E}">
        <p14:creationId xmlns:p14="http://schemas.microsoft.com/office/powerpoint/2010/main" val="2507086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What is Maven?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normAutofit fontScale="85000" lnSpcReduction="20000"/>
          </a:bodyPr>
          <a:lstStyle/>
          <a:p>
            <a:r>
              <a:rPr lang="en-US" sz="2000" dirty="0"/>
              <a:t>Maven is a build tool that helps in project management. The tool helps in building and documenting the project, </a:t>
            </a:r>
          </a:p>
          <a:p>
            <a:r>
              <a:rPr lang="en-US" sz="2000" dirty="0"/>
              <a:t>Build tool is essentially for the process of building. It is</a:t>
            </a:r>
            <a:r>
              <a:rPr lang="en-US" dirty="0"/>
              <a:t> needed for the following processes:</a:t>
            </a:r>
          </a:p>
          <a:p>
            <a:pPr marL="342900" indent="-342900">
              <a:buFontTx/>
              <a:buChar char="-"/>
            </a:pPr>
            <a:r>
              <a:rPr lang="en-US" sz="2000" dirty="0"/>
              <a:t>Generating source code</a:t>
            </a:r>
          </a:p>
          <a:p>
            <a:pPr marL="342900" indent="-342900">
              <a:buFontTx/>
              <a:buChar char="-"/>
            </a:pPr>
            <a:r>
              <a:rPr lang="en-US" sz="2000" dirty="0"/>
              <a:t>Generating documentation from the source code</a:t>
            </a:r>
          </a:p>
          <a:p>
            <a:pPr marL="342900" indent="-342900">
              <a:buFontTx/>
              <a:buChar char="-"/>
            </a:pPr>
            <a:r>
              <a:rPr lang="en-US" dirty="0"/>
              <a:t>Compiling of the source code</a:t>
            </a:r>
          </a:p>
          <a:p>
            <a:pPr marL="342900" indent="-342900">
              <a:buFontTx/>
              <a:buChar char="-"/>
            </a:pPr>
            <a:r>
              <a:rPr lang="en-US" sz="2000" dirty="0"/>
              <a:t>Packaging of the completed codes in JAR files</a:t>
            </a:r>
          </a:p>
          <a:p>
            <a:pPr marL="342900" indent="-342900">
              <a:buFontTx/>
              <a:buChar char="-"/>
            </a:pPr>
            <a:r>
              <a:rPr lang="en-US" dirty="0"/>
              <a:t>Installing the packed code in local repository, server or central repository</a:t>
            </a:r>
            <a:endParaRPr lang="en-US" sz="2000" dirty="0"/>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1203930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770618" y="-254064"/>
            <a:ext cx="7891537" cy="1179576"/>
          </a:xfrm>
        </p:spPr>
        <p:txBody>
          <a:bodyPr>
            <a:normAutofit/>
          </a:bodyPr>
          <a:lstStyle/>
          <a:p>
            <a:r>
              <a:rPr lang="en-US" b="0" i="0" dirty="0">
                <a:solidFill>
                  <a:srgbClr val="343541"/>
                </a:solidFill>
                <a:effectLst/>
                <a:latin typeface="Söhne"/>
              </a:rPr>
              <a:t>Anatomy of the POM file</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48139" y="979714"/>
            <a:ext cx="8434492" cy="4952774"/>
          </a:xfrm>
        </p:spPr>
        <p:txBody>
          <a:bodyPr>
            <a:normAutofit/>
          </a:bodyPr>
          <a:lstStyle/>
          <a:p>
            <a:r>
              <a:rPr lang="en-US" dirty="0"/>
              <a:t>Basic Structure:</a:t>
            </a:r>
          </a:p>
          <a:p>
            <a:r>
              <a:rPr lang="en-US" dirty="0"/>
              <a:t>The POM file is an XML file named pom.xml located in the base directory of the Maven project. It has the following basic structure:</a:t>
            </a:r>
          </a:p>
          <a:p>
            <a:endParaRPr lang="en-US" dirty="0"/>
          </a:p>
          <a:p>
            <a:r>
              <a:rPr lang="en-US" b="1" i="1" dirty="0"/>
              <a:t>&lt;project </a:t>
            </a:r>
            <a:r>
              <a:rPr lang="en-US" b="1" i="1" dirty="0" err="1"/>
              <a:t>xmlns</a:t>
            </a:r>
            <a:r>
              <a:rPr lang="en-US" b="1" i="1" dirty="0"/>
              <a:t>="http://maven.apache.org/POM/4.0.0"</a:t>
            </a:r>
          </a:p>
          <a:p>
            <a:r>
              <a:rPr lang="en-US" b="1" i="1" dirty="0"/>
              <a:t>         </a:t>
            </a:r>
            <a:r>
              <a:rPr lang="en-US" b="1" i="1" dirty="0" err="1"/>
              <a:t>xmlns:xsi</a:t>
            </a:r>
            <a:r>
              <a:rPr lang="en-US" b="1" i="1" dirty="0"/>
              <a:t>="http://www.w3.org/2001/XMLSchema-instance"</a:t>
            </a:r>
          </a:p>
          <a:p>
            <a:r>
              <a:rPr lang="en-US" b="1" i="1" dirty="0"/>
              <a:t>         </a:t>
            </a:r>
            <a:r>
              <a:rPr lang="en-US" b="1" i="1" dirty="0" err="1"/>
              <a:t>xsi:schemaLocation</a:t>
            </a:r>
            <a:r>
              <a:rPr lang="en-US" b="1" i="1" dirty="0"/>
              <a:t>="http://maven.apache.org/POM/4.0.0</a:t>
            </a:r>
          </a:p>
          <a:p>
            <a:r>
              <a:rPr lang="en-US" b="1" i="1" dirty="0"/>
              <a:t>                             http://maven.apache.org/xsd/maven-4.0.0.xsd"&gt;</a:t>
            </a:r>
          </a:p>
          <a:p>
            <a:r>
              <a:rPr lang="en-US" b="1" i="1" dirty="0"/>
              <a:t>    &lt;!-- POM configuration goes here --&gt;</a:t>
            </a:r>
          </a:p>
          <a:p>
            <a:r>
              <a:rPr lang="en-US" b="1" i="1" dirty="0"/>
              <a:t>&lt;/project&gt;</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982200" y="2364684"/>
            <a:ext cx="1936686" cy="2182834"/>
          </a:xfrm>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30</a:t>
            </a:fld>
            <a:endParaRPr lang="en-US" dirty="0"/>
          </a:p>
        </p:txBody>
      </p:sp>
    </p:spTree>
    <p:extLst>
      <p:ext uri="{BB962C8B-B14F-4D97-AF65-F5344CB8AC3E}">
        <p14:creationId xmlns:p14="http://schemas.microsoft.com/office/powerpoint/2010/main" val="1665707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770618" y="-254064"/>
            <a:ext cx="7891537" cy="1179576"/>
          </a:xfrm>
        </p:spPr>
        <p:txBody>
          <a:bodyPr>
            <a:normAutofit/>
          </a:bodyPr>
          <a:lstStyle/>
          <a:p>
            <a:pPr algn="l"/>
            <a:r>
              <a:rPr lang="en-US" b="1" i="0" dirty="0">
                <a:effectLst/>
                <a:latin typeface="Söhne"/>
              </a:rPr>
              <a:t>Key Elements: POM.xml</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48138" y="979714"/>
            <a:ext cx="7722611" cy="4952774"/>
          </a:xfrm>
        </p:spPr>
        <p:txBody>
          <a:bodyPr>
            <a:normAutofit fontScale="92500" lnSpcReduction="20000"/>
          </a:bodyPr>
          <a:lstStyle/>
          <a:p>
            <a:endParaRPr lang="en-US" sz="600" dirty="0"/>
          </a:p>
          <a:p>
            <a:r>
              <a:rPr lang="en-US" sz="1400" dirty="0"/>
              <a:t>1. </a:t>
            </a:r>
            <a:r>
              <a:rPr lang="en-US" sz="1400" b="1" dirty="0"/>
              <a:t>**`&lt;</a:t>
            </a:r>
            <a:r>
              <a:rPr lang="en-US" sz="1400" b="1" dirty="0" err="1"/>
              <a:t>modelVersion</a:t>
            </a:r>
            <a:r>
              <a:rPr lang="en-US" sz="1400" b="1" dirty="0"/>
              <a:t>&gt;`:**</a:t>
            </a:r>
          </a:p>
          <a:p>
            <a:r>
              <a:rPr lang="en-US" sz="1400" dirty="0"/>
              <a:t>   - Specifies the version of the POM model. Always set to `"4.0.0"` for Maven 2 and later.</a:t>
            </a:r>
          </a:p>
          <a:p>
            <a:r>
              <a:rPr lang="en-US" sz="1400" dirty="0"/>
              <a:t>   ```xml</a:t>
            </a:r>
          </a:p>
          <a:p>
            <a:r>
              <a:rPr lang="en-US" sz="1400" dirty="0"/>
              <a:t>   </a:t>
            </a:r>
            <a:r>
              <a:rPr lang="en-US" sz="1400" b="1" i="1" dirty="0"/>
              <a:t>&lt;</a:t>
            </a:r>
            <a:r>
              <a:rPr lang="en-US" sz="1400" b="1" i="1" dirty="0" err="1"/>
              <a:t>modelVersion</a:t>
            </a:r>
            <a:r>
              <a:rPr lang="en-US" sz="1400" b="1" i="1" dirty="0"/>
              <a:t>&gt;4.0.0&lt;/</a:t>
            </a:r>
            <a:r>
              <a:rPr lang="en-US" sz="1400" b="1" i="1" dirty="0" err="1"/>
              <a:t>modelVersion</a:t>
            </a:r>
            <a:r>
              <a:rPr lang="en-US" sz="1400" b="1" i="1" dirty="0"/>
              <a:t>&gt;</a:t>
            </a:r>
          </a:p>
          <a:p>
            <a:r>
              <a:rPr lang="en-US" sz="1400" dirty="0"/>
              <a:t>   ```</a:t>
            </a:r>
          </a:p>
          <a:p>
            <a:r>
              <a:rPr lang="en-US" sz="1400" dirty="0"/>
              <a:t>2. **`&lt;</a:t>
            </a:r>
            <a:r>
              <a:rPr lang="en-US" sz="1400" dirty="0" err="1"/>
              <a:t>groupId</a:t>
            </a:r>
            <a:r>
              <a:rPr lang="en-US" sz="1400" dirty="0"/>
              <a:t>&gt;`:**</a:t>
            </a:r>
          </a:p>
          <a:p>
            <a:r>
              <a:rPr lang="en-US" sz="1400" dirty="0"/>
              <a:t>   - Identifies the group or organization that the project belongs to.</a:t>
            </a:r>
          </a:p>
          <a:p>
            <a:r>
              <a:rPr lang="en-US" sz="1400" dirty="0"/>
              <a:t>   ```xml</a:t>
            </a:r>
          </a:p>
          <a:p>
            <a:r>
              <a:rPr lang="en-US" sz="1400" dirty="0"/>
              <a:t>   </a:t>
            </a:r>
            <a:r>
              <a:rPr lang="en-US" sz="1400" b="1" i="1" dirty="0"/>
              <a:t>&lt;</a:t>
            </a:r>
            <a:r>
              <a:rPr lang="en-US" sz="1400" b="1" i="1" dirty="0" err="1"/>
              <a:t>groupId</a:t>
            </a:r>
            <a:r>
              <a:rPr lang="en-US" sz="1400" b="1" i="1" dirty="0"/>
              <a:t>&gt;</a:t>
            </a:r>
            <a:r>
              <a:rPr lang="en-US" sz="1400" b="1" i="1" dirty="0" err="1"/>
              <a:t>com.example</a:t>
            </a:r>
            <a:r>
              <a:rPr lang="en-US" sz="1400" b="1" i="1" dirty="0"/>
              <a:t>&lt;/</a:t>
            </a:r>
            <a:r>
              <a:rPr lang="en-US" sz="1400" b="1" i="1" dirty="0" err="1"/>
              <a:t>groupId</a:t>
            </a:r>
            <a:r>
              <a:rPr lang="en-US" sz="1400" b="1" i="1" dirty="0"/>
              <a:t>&gt;</a:t>
            </a:r>
          </a:p>
          <a:p>
            <a:r>
              <a:rPr lang="en-US" sz="1400" dirty="0"/>
              <a:t>   ```</a:t>
            </a:r>
          </a:p>
          <a:p>
            <a:r>
              <a:rPr lang="en-US" sz="1400" dirty="0"/>
              <a:t>3. **`&lt;</a:t>
            </a:r>
            <a:r>
              <a:rPr lang="en-US" sz="1400" dirty="0" err="1"/>
              <a:t>artifactId</a:t>
            </a:r>
            <a:r>
              <a:rPr lang="en-US" sz="1400" dirty="0"/>
              <a:t>&gt;`:**</a:t>
            </a:r>
          </a:p>
          <a:p>
            <a:r>
              <a:rPr lang="en-US" sz="1400" dirty="0"/>
              <a:t>   - Identifies the artifact, such as a JAR or WAR file, produced by the project.</a:t>
            </a:r>
          </a:p>
          <a:p>
            <a:r>
              <a:rPr lang="en-US" sz="1400" dirty="0"/>
              <a:t>   ```xml</a:t>
            </a:r>
          </a:p>
          <a:p>
            <a:r>
              <a:rPr lang="en-US" sz="1400" dirty="0"/>
              <a:t>   </a:t>
            </a:r>
            <a:r>
              <a:rPr lang="en-US" sz="1400" b="1" i="1" dirty="0"/>
              <a:t>&lt;</a:t>
            </a:r>
            <a:r>
              <a:rPr lang="en-US" sz="1400" b="1" i="1" dirty="0" err="1"/>
              <a:t>artifactId</a:t>
            </a:r>
            <a:r>
              <a:rPr lang="en-US" sz="1400" b="1" i="1" dirty="0"/>
              <a:t>&gt;my-project&lt;/</a:t>
            </a:r>
            <a:r>
              <a:rPr lang="en-US" sz="1400" b="1" i="1" dirty="0" err="1"/>
              <a:t>artifactId</a:t>
            </a:r>
            <a:r>
              <a:rPr lang="en-US" sz="1400" b="1" i="1" dirty="0"/>
              <a:t>&gt;</a:t>
            </a:r>
          </a:p>
          <a:p>
            <a:r>
              <a:rPr lang="en-US" sz="1400" dirty="0"/>
              <a:t>   ```</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982200" y="2364684"/>
            <a:ext cx="1936686" cy="2182834"/>
          </a:xfrm>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31</a:t>
            </a:fld>
            <a:endParaRPr lang="en-US" dirty="0"/>
          </a:p>
        </p:txBody>
      </p:sp>
    </p:spTree>
    <p:extLst>
      <p:ext uri="{BB962C8B-B14F-4D97-AF65-F5344CB8AC3E}">
        <p14:creationId xmlns:p14="http://schemas.microsoft.com/office/powerpoint/2010/main" val="1414777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770618" y="-254064"/>
            <a:ext cx="7891537" cy="1179576"/>
          </a:xfrm>
        </p:spPr>
        <p:txBody>
          <a:bodyPr>
            <a:normAutofit/>
          </a:bodyPr>
          <a:lstStyle/>
          <a:p>
            <a:pPr algn="l"/>
            <a:r>
              <a:rPr lang="en-US" b="1" i="0" dirty="0">
                <a:effectLst/>
                <a:latin typeface="Söhne"/>
              </a:rPr>
              <a:t>Key Elements: POM.xml</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48138" y="979713"/>
            <a:ext cx="9140237" cy="5304485"/>
          </a:xfrm>
        </p:spPr>
        <p:txBody>
          <a:bodyPr>
            <a:noAutofit/>
          </a:bodyPr>
          <a:lstStyle/>
          <a:p>
            <a:r>
              <a:rPr lang="en-US" sz="1100" dirty="0"/>
              <a:t>4. </a:t>
            </a:r>
            <a:r>
              <a:rPr lang="en-US" sz="1100" b="1" dirty="0"/>
              <a:t>**`&lt;version&gt;`:**</a:t>
            </a:r>
          </a:p>
          <a:p>
            <a:r>
              <a:rPr lang="en-US" sz="1100" dirty="0"/>
              <a:t>   - Specifies the version of the project.</a:t>
            </a:r>
          </a:p>
          <a:p>
            <a:r>
              <a:rPr lang="en-US" sz="1100" dirty="0"/>
              <a:t>   ```xml</a:t>
            </a:r>
          </a:p>
          <a:p>
            <a:r>
              <a:rPr lang="en-US" sz="1100" dirty="0"/>
              <a:t>   </a:t>
            </a:r>
            <a:r>
              <a:rPr lang="en-US" sz="1100" b="1" i="1" dirty="0"/>
              <a:t>&lt;version&gt;1.0.0&lt;/version&gt;</a:t>
            </a:r>
          </a:p>
          <a:p>
            <a:r>
              <a:rPr lang="en-US" sz="1100" dirty="0"/>
              <a:t>   ```</a:t>
            </a:r>
          </a:p>
          <a:p>
            <a:r>
              <a:rPr lang="en-US" sz="1100" dirty="0"/>
              <a:t>5. </a:t>
            </a:r>
            <a:r>
              <a:rPr lang="en-US" sz="1100" b="1" dirty="0"/>
              <a:t>**`&lt;packaging&gt;`:**</a:t>
            </a:r>
          </a:p>
          <a:p>
            <a:r>
              <a:rPr lang="en-US" sz="1100" dirty="0"/>
              <a:t>   - Specifies the packaging type for the project (e.g., JAR, WAR</a:t>
            </a:r>
            <a:r>
              <a:rPr lang="en-US" sz="1100"/>
              <a:t>, EAR).</a:t>
            </a:r>
            <a:endParaRPr lang="en-US" sz="1100" dirty="0"/>
          </a:p>
          <a:p>
            <a:r>
              <a:rPr lang="en-US" sz="1100" dirty="0"/>
              <a:t>   ```xml</a:t>
            </a:r>
          </a:p>
          <a:p>
            <a:r>
              <a:rPr lang="en-US" sz="1100" dirty="0"/>
              <a:t>   </a:t>
            </a:r>
            <a:r>
              <a:rPr lang="en-US" sz="1100" b="1" i="1" dirty="0"/>
              <a:t>&lt;packaging&gt;jar&lt;/packaging&gt;</a:t>
            </a:r>
          </a:p>
          <a:p>
            <a:r>
              <a:rPr lang="en-US" sz="1100" dirty="0"/>
              <a:t>   ```</a:t>
            </a:r>
          </a:p>
          <a:p>
            <a:r>
              <a:rPr lang="en-US" sz="1100" dirty="0"/>
              <a:t>6. </a:t>
            </a:r>
            <a:r>
              <a:rPr lang="en-US" sz="1100" b="1" dirty="0"/>
              <a:t>**`&lt;dependencies&gt;`:**</a:t>
            </a:r>
          </a:p>
          <a:p>
            <a:r>
              <a:rPr lang="en-US" sz="1100" dirty="0"/>
              <a:t>   - Lists the dependencies required by the project. Each dependency is defined within a `&lt;dependency&gt;` element.</a:t>
            </a:r>
          </a:p>
          <a:p>
            <a:r>
              <a:rPr lang="en-US" sz="1100" dirty="0"/>
              <a:t>   ```xml</a:t>
            </a:r>
          </a:p>
          <a:p>
            <a:r>
              <a:rPr lang="en-US" sz="1100" dirty="0"/>
              <a:t>   </a:t>
            </a:r>
            <a:r>
              <a:rPr lang="en-US" sz="1100" b="1" i="1" dirty="0"/>
              <a:t>&lt;dependencies&gt;</a:t>
            </a:r>
          </a:p>
          <a:p>
            <a:r>
              <a:rPr lang="en-US" sz="1100" b="1" i="1" dirty="0"/>
              <a:t>       &lt;!-- Dependency definitions go here --&gt;</a:t>
            </a:r>
          </a:p>
          <a:p>
            <a:r>
              <a:rPr lang="en-US" sz="1100" b="1" i="1" dirty="0"/>
              <a:t>   &lt;/dependencies&gt;</a:t>
            </a:r>
          </a:p>
          <a:p>
            <a:r>
              <a:rPr lang="en-US" sz="1100" dirty="0"/>
              <a:t>   ```</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982200" y="2364684"/>
            <a:ext cx="1936686" cy="2182834"/>
          </a:xfrm>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32</a:t>
            </a:fld>
            <a:endParaRPr lang="en-US" dirty="0"/>
          </a:p>
        </p:txBody>
      </p:sp>
    </p:spTree>
    <p:extLst>
      <p:ext uri="{BB962C8B-B14F-4D97-AF65-F5344CB8AC3E}">
        <p14:creationId xmlns:p14="http://schemas.microsoft.com/office/powerpoint/2010/main" val="2093632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770618" y="-254064"/>
            <a:ext cx="7891537" cy="1179576"/>
          </a:xfrm>
        </p:spPr>
        <p:txBody>
          <a:bodyPr>
            <a:normAutofit/>
          </a:bodyPr>
          <a:lstStyle/>
          <a:p>
            <a:pPr algn="l"/>
            <a:r>
              <a:rPr lang="en-US" b="1" i="0" dirty="0">
                <a:effectLst/>
                <a:latin typeface="Söhne"/>
              </a:rPr>
              <a:t>Key Elements: POM.xml</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48138" y="979714"/>
            <a:ext cx="9140237" cy="4952774"/>
          </a:xfrm>
        </p:spPr>
        <p:txBody>
          <a:bodyPr>
            <a:noAutofit/>
          </a:bodyPr>
          <a:lstStyle/>
          <a:p>
            <a:r>
              <a:rPr lang="en-US" sz="1100" dirty="0"/>
              <a:t>7. </a:t>
            </a:r>
            <a:r>
              <a:rPr lang="en-US" sz="1100" b="1" dirty="0"/>
              <a:t>**`&lt;build&gt;`:**</a:t>
            </a:r>
          </a:p>
          <a:p>
            <a:r>
              <a:rPr lang="en-US" sz="1100" dirty="0"/>
              <a:t>   - Contains build-related configuration, including plugins and their configurations.</a:t>
            </a:r>
          </a:p>
          <a:p>
            <a:r>
              <a:rPr lang="en-US" sz="1100" dirty="0"/>
              <a:t>   ```xml</a:t>
            </a:r>
          </a:p>
          <a:p>
            <a:r>
              <a:rPr lang="en-US" sz="1100" dirty="0"/>
              <a:t>   </a:t>
            </a:r>
            <a:r>
              <a:rPr lang="en-US" sz="1100" b="1" i="1" dirty="0"/>
              <a:t>&lt;build&gt;</a:t>
            </a:r>
          </a:p>
          <a:p>
            <a:r>
              <a:rPr lang="en-US" sz="1100" b="1" i="1" dirty="0"/>
              <a:t>       &lt;!-- Build configuration goes here --&gt;</a:t>
            </a:r>
          </a:p>
          <a:p>
            <a:r>
              <a:rPr lang="en-US" sz="1100" b="1" i="1" dirty="0"/>
              <a:t>   &lt;/build&gt;</a:t>
            </a:r>
          </a:p>
          <a:p>
            <a:r>
              <a:rPr lang="en-US" sz="1100" dirty="0"/>
              <a:t>   ```</a:t>
            </a:r>
          </a:p>
          <a:p>
            <a:r>
              <a:rPr lang="en-US" sz="1100" dirty="0"/>
              <a:t>8. **`&lt;plugins&gt;`:**</a:t>
            </a:r>
          </a:p>
          <a:p>
            <a:r>
              <a:rPr lang="en-US" sz="1100" dirty="0"/>
              <a:t>   - Lists the plugins used in the build process. Each plugin is defined within a `&lt;plugin&gt;` element.</a:t>
            </a:r>
          </a:p>
          <a:p>
            <a:r>
              <a:rPr lang="en-US" sz="1100" dirty="0"/>
              <a:t>   ```xml</a:t>
            </a:r>
          </a:p>
          <a:p>
            <a:r>
              <a:rPr lang="en-US" sz="1100" dirty="0"/>
              <a:t>   </a:t>
            </a:r>
            <a:r>
              <a:rPr lang="en-US" sz="1100" b="1" i="1" dirty="0"/>
              <a:t>&lt;build&gt;</a:t>
            </a:r>
          </a:p>
          <a:p>
            <a:r>
              <a:rPr lang="en-US" sz="1100" b="1" i="1" dirty="0"/>
              <a:t>       &lt;plugins&gt;</a:t>
            </a:r>
          </a:p>
          <a:p>
            <a:r>
              <a:rPr lang="en-US" sz="1100" b="1" i="1" dirty="0"/>
              <a:t>           &lt;!-- Plugin definitions go here --&gt;</a:t>
            </a:r>
          </a:p>
          <a:p>
            <a:r>
              <a:rPr lang="en-US" sz="1100" b="1" i="1" dirty="0"/>
              <a:t>       &lt;/plugins&gt;</a:t>
            </a:r>
          </a:p>
          <a:p>
            <a:r>
              <a:rPr lang="en-US" sz="1100" b="1" i="1" dirty="0"/>
              <a:t>   &lt;/build&gt;</a:t>
            </a:r>
          </a:p>
          <a:p>
            <a:r>
              <a:rPr lang="en-US" sz="1100" dirty="0"/>
              <a:t>   ```</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982200" y="2364684"/>
            <a:ext cx="1936686" cy="2182834"/>
          </a:xfrm>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33</a:t>
            </a:fld>
            <a:endParaRPr lang="en-US" dirty="0"/>
          </a:p>
        </p:txBody>
      </p:sp>
    </p:spTree>
    <p:extLst>
      <p:ext uri="{BB962C8B-B14F-4D97-AF65-F5344CB8AC3E}">
        <p14:creationId xmlns:p14="http://schemas.microsoft.com/office/powerpoint/2010/main" val="2341939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770618" y="-254064"/>
            <a:ext cx="7891537" cy="1179576"/>
          </a:xfrm>
        </p:spPr>
        <p:txBody>
          <a:bodyPr>
            <a:normAutofit/>
          </a:bodyPr>
          <a:lstStyle/>
          <a:p>
            <a:pPr algn="l"/>
            <a:r>
              <a:rPr lang="en-US" b="1" i="0" dirty="0">
                <a:effectLst/>
                <a:latin typeface="Söhne"/>
              </a:rPr>
              <a:t>Key Elements: POM.xml</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490658" y="1015274"/>
            <a:ext cx="9140237" cy="5471886"/>
          </a:xfrm>
        </p:spPr>
        <p:txBody>
          <a:bodyPr>
            <a:noAutofit/>
          </a:bodyPr>
          <a:lstStyle/>
          <a:p>
            <a:r>
              <a:rPr lang="en-US" sz="800" b="1" dirty="0"/>
              <a:t>### Example POM File:</a:t>
            </a:r>
          </a:p>
          <a:p>
            <a:r>
              <a:rPr lang="en-US" sz="800" dirty="0"/>
              <a:t>Here's a simplified example of a POM file:</a:t>
            </a:r>
          </a:p>
          <a:p>
            <a:r>
              <a:rPr lang="en-US" sz="800" dirty="0"/>
              <a:t>```xml</a:t>
            </a:r>
          </a:p>
          <a:p>
            <a:r>
              <a:rPr lang="en-US" sz="800" b="1" i="1" dirty="0"/>
              <a:t>&lt;project </a:t>
            </a:r>
            <a:r>
              <a:rPr lang="en-US" sz="800" b="1" i="1" dirty="0" err="1"/>
              <a:t>xmlns</a:t>
            </a:r>
            <a:r>
              <a:rPr lang="en-US" sz="800" b="1" i="1" dirty="0"/>
              <a:t>="http://maven.apache.org/POM/4.0.0"</a:t>
            </a:r>
          </a:p>
          <a:p>
            <a:r>
              <a:rPr lang="en-US" sz="800" b="1" i="1" dirty="0"/>
              <a:t>         </a:t>
            </a:r>
            <a:r>
              <a:rPr lang="en-US" sz="800" b="1" i="1" dirty="0" err="1"/>
              <a:t>xmlns:xsi</a:t>
            </a:r>
            <a:r>
              <a:rPr lang="en-US" sz="800" b="1" i="1" dirty="0"/>
              <a:t>="http://www.w3.org/2001/XMLSchema-instance"</a:t>
            </a:r>
          </a:p>
          <a:p>
            <a:r>
              <a:rPr lang="en-US" sz="800" b="1" i="1" dirty="0"/>
              <a:t>         </a:t>
            </a:r>
            <a:r>
              <a:rPr lang="en-US" sz="800" b="1" i="1" dirty="0" err="1"/>
              <a:t>xsi:schemaLocation</a:t>
            </a:r>
            <a:r>
              <a:rPr lang="en-US" sz="800" b="1" i="1" dirty="0"/>
              <a:t>="http://maven.apache.org/POM/4.0.0</a:t>
            </a:r>
          </a:p>
          <a:p>
            <a:r>
              <a:rPr lang="en-US" sz="800" b="1" i="1" dirty="0"/>
              <a:t>                             http://maven.apache.org/xsd/maven-4.0.0.xsd"&gt;</a:t>
            </a:r>
          </a:p>
          <a:p>
            <a:r>
              <a:rPr lang="en-US" sz="800" b="1" i="1" dirty="0"/>
              <a:t>    &lt;</a:t>
            </a:r>
            <a:r>
              <a:rPr lang="en-US" sz="800" b="1" i="1" dirty="0" err="1"/>
              <a:t>modelVersion</a:t>
            </a:r>
            <a:r>
              <a:rPr lang="en-US" sz="800" b="1" i="1" dirty="0"/>
              <a:t>&gt;4.0.0&lt;/</a:t>
            </a:r>
            <a:r>
              <a:rPr lang="en-US" sz="800" b="1" i="1" dirty="0" err="1"/>
              <a:t>modelVersion</a:t>
            </a:r>
            <a:r>
              <a:rPr lang="en-US" sz="800" b="1" i="1" dirty="0"/>
              <a:t>&gt;</a:t>
            </a:r>
          </a:p>
          <a:p>
            <a:r>
              <a:rPr lang="en-US" sz="800" b="1" i="1" dirty="0"/>
              <a:t>        &lt;</a:t>
            </a:r>
            <a:r>
              <a:rPr lang="en-US" sz="800" b="1" i="1" dirty="0" err="1"/>
              <a:t>groupId</a:t>
            </a:r>
            <a:r>
              <a:rPr lang="en-US" sz="800" b="1" i="1" dirty="0"/>
              <a:t>&gt;</a:t>
            </a:r>
            <a:r>
              <a:rPr lang="en-US" sz="800" b="1" i="1" dirty="0" err="1"/>
              <a:t>com.example</a:t>
            </a:r>
            <a:r>
              <a:rPr lang="en-US" sz="800" b="1" i="1" dirty="0"/>
              <a:t>&lt;/</a:t>
            </a:r>
            <a:r>
              <a:rPr lang="en-US" sz="800" b="1" i="1" dirty="0" err="1"/>
              <a:t>groupId</a:t>
            </a:r>
            <a:r>
              <a:rPr lang="en-US" sz="800" b="1" i="1" dirty="0"/>
              <a:t>&gt;</a:t>
            </a:r>
          </a:p>
          <a:p>
            <a:r>
              <a:rPr lang="en-US" sz="800" b="1" i="1" dirty="0"/>
              <a:t>    &lt;</a:t>
            </a:r>
            <a:r>
              <a:rPr lang="en-US" sz="800" b="1" i="1" dirty="0" err="1"/>
              <a:t>artifactId</a:t>
            </a:r>
            <a:r>
              <a:rPr lang="en-US" sz="800" b="1" i="1" dirty="0"/>
              <a:t>&gt;my-project&lt;/</a:t>
            </a:r>
            <a:r>
              <a:rPr lang="en-US" sz="800" b="1" i="1" dirty="0" err="1"/>
              <a:t>artifactId</a:t>
            </a:r>
            <a:r>
              <a:rPr lang="en-US" sz="800" b="1" i="1" dirty="0"/>
              <a:t>&gt;</a:t>
            </a:r>
          </a:p>
          <a:p>
            <a:r>
              <a:rPr lang="en-US" sz="800" b="1" i="1" dirty="0"/>
              <a:t>    &lt;version&gt;1.0.0&lt;/version&gt;</a:t>
            </a:r>
          </a:p>
          <a:p>
            <a:r>
              <a:rPr lang="en-US" sz="800" b="1" i="1" dirty="0"/>
              <a:t>    &lt;packaging&gt;jar&lt;/packaging&gt;</a:t>
            </a:r>
          </a:p>
          <a:p>
            <a:r>
              <a:rPr lang="en-US" sz="800" b="1" i="1" dirty="0"/>
              <a:t>        &lt;dependencies&gt;</a:t>
            </a:r>
          </a:p>
          <a:p>
            <a:r>
              <a:rPr lang="en-US" sz="800" b="1" i="1" dirty="0"/>
              <a:t>        &lt;!-- Dependency definitions go here --&gt;</a:t>
            </a:r>
          </a:p>
          <a:p>
            <a:r>
              <a:rPr lang="en-US" sz="800" b="1" i="1" dirty="0"/>
              <a:t>    &lt;/dependencies&gt;</a:t>
            </a:r>
          </a:p>
          <a:p>
            <a:r>
              <a:rPr lang="en-US" sz="800" b="1" i="1" dirty="0"/>
              <a:t>       &lt;build&gt;</a:t>
            </a:r>
          </a:p>
          <a:p>
            <a:r>
              <a:rPr lang="en-US" sz="800" b="1" i="1" dirty="0"/>
              <a:t>        &lt;plugins&gt;</a:t>
            </a:r>
          </a:p>
          <a:p>
            <a:r>
              <a:rPr lang="en-US" sz="800" b="1" i="1" dirty="0"/>
              <a:t>            &lt;!-- Plugin definitions go here --&gt;</a:t>
            </a:r>
          </a:p>
          <a:p>
            <a:r>
              <a:rPr lang="en-US" sz="800" b="1" i="1" dirty="0"/>
              <a:t>        &lt;/plugins&gt;</a:t>
            </a:r>
          </a:p>
          <a:p>
            <a:r>
              <a:rPr lang="en-US" sz="800" b="1" i="1" dirty="0"/>
              <a:t>    &lt;/build&gt;</a:t>
            </a:r>
          </a:p>
          <a:p>
            <a:r>
              <a:rPr lang="en-US" sz="800" b="1" i="1" dirty="0"/>
              <a:t>&lt;/project&gt;</a:t>
            </a:r>
          </a:p>
          <a:p>
            <a:r>
              <a:rPr lang="en-US" sz="800" dirty="0"/>
              <a:t>```</a:t>
            </a:r>
          </a:p>
          <a:p>
            <a:endParaRPr lang="en-US" sz="800" dirty="0"/>
          </a:p>
          <a:p>
            <a:r>
              <a:rPr lang="en-US" sz="800" dirty="0"/>
              <a:t>This is a basic representation, and the POM file can include additional configurations for properties, repositories, profiles, and more based on the project's needs. Understanding and configuring the POM file is essential for effective Maven project management.</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982200" y="2364684"/>
            <a:ext cx="1936686" cy="2182834"/>
          </a:xfrm>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34</a:t>
            </a:fld>
            <a:endParaRPr lang="en-US" dirty="0"/>
          </a:p>
        </p:txBody>
      </p:sp>
    </p:spTree>
    <p:extLst>
      <p:ext uri="{BB962C8B-B14F-4D97-AF65-F5344CB8AC3E}">
        <p14:creationId xmlns:p14="http://schemas.microsoft.com/office/powerpoint/2010/main" val="3586165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3075" y="983657"/>
            <a:ext cx="7722793" cy="1179576"/>
          </a:xfrm>
        </p:spPr>
        <p:txBody>
          <a:bodyPr>
            <a:normAutofit/>
          </a:bodyPr>
          <a:lstStyle/>
          <a:p>
            <a:r>
              <a:rPr lang="en-US" b="0" i="0" dirty="0">
                <a:solidFill>
                  <a:srgbClr val="374151"/>
                </a:solidFill>
                <a:effectLst/>
                <a:latin typeface="Söhne"/>
              </a:rPr>
              <a:t>Installin</a:t>
            </a:r>
            <a:r>
              <a:rPr lang="en-US" dirty="0">
                <a:solidFill>
                  <a:srgbClr val="374151"/>
                </a:solidFill>
                <a:latin typeface="Söhne"/>
              </a:rPr>
              <a:t>g Maven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35600" y="2163233"/>
            <a:ext cx="6190488" cy="4090281"/>
          </a:xfrm>
        </p:spPr>
        <p:txBody>
          <a:bodyPr>
            <a:normAutofit fontScale="62500" lnSpcReduction="20000"/>
          </a:bodyPr>
          <a:lstStyle/>
          <a:p>
            <a:r>
              <a:rPr lang="en-US" dirty="0"/>
              <a:t>Maven can be installed in Any platform </a:t>
            </a:r>
          </a:p>
          <a:p>
            <a:r>
              <a:rPr lang="en-US" dirty="0"/>
              <a:t>    Linux -- </a:t>
            </a:r>
          </a:p>
          <a:p>
            <a:r>
              <a:rPr lang="en-US" dirty="0"/>
              <a:t>      RedHat / Ubuntu / CentOS</a:t>
            </a:r>
          </a:p>
          <a:p>
            <a:r>
              <a:rPr lang="en-US" dirty="0"/>
              <a:t>    Windows</a:t>
            </a:r>
          </a:p>
          <a:p>
            <a:r>
              <a:rPr lang="en-US" dirty="0"/>
              <a:t>      server2012/2016/2019 </a:t>
            </a:r>
          </a:p>
          <a:p>
            <a:r>
              <a:rPr lang="en-US" dirty="0"/>
              <a:t>      windows XP/7/8/10 /11</a:t>
            </a:r>
          </a:p>
          <a:p>
            <a:r>
              <a:rPr lang="en-US" dirty="0"/>
              <a:t>    MacOS </a:t>
            </a:r>
          </a:p>
          <a:p>
            <a:r>
              <a:rPr lang="en-US" dirty="0"/>
              <a:t>    Solaris</a:t>
            </a:r>
          </a:p>
          <a:p>
            <a:r>
              <a:rPr lang="en-US" dirty="0"/>
              <a:t>2. Java is a pre-requisite for maven to run </a:t>
            </a:r>
          </a:p>
          <a:p>
            <a:r>
              <a:rPr lang="en-US" dirty="0"/>
              <a:t>    JRE --&gt; JAVA RUNTIME ENVIRONMENT</a:t>
            </a:r>
          </a:p>
          <a:p>
            <a:r>
              <a:rPr lang="en-US" dirty="0"/>
              <a:t>    JDK --&gt; JAVA DEVELOPMENT KIT 1.8+</a:t>
            </a:r>
          </a:p>
          <a:p>
            <a:r>
              <a:rPr lang="en-US" dirty="0"/>
              <a:t>            JVM will also be installed</a:t>
            </a:r>
          </a:p>
          <a:p>
            <a:r>
              <a:rPr lang="en-US" dirty="0"/>
              <a:t>3. </a:t>
            </a:r>
            <a:r>
              <a:rPr lang="en-US" dirty="0" err="1"/>
              <a:t>sudo</a:t>
            </a:r>
            <a:r>
              <a:rPr lang="en-US" dirty="0"/>
              <a:t> yum install maven</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35</a:t>
            </a:fld>
            <a:endParaRPr lang="en-US" dirty="0"/>
          </a:p>
        </p:txBody>
      </p:sp>
    </p:spTree>
    <p:extLst>
      <p:ext uri="{BB962C8B-B14F-4D97-AF65-F5344CB8AC3E}">
        <p14:creationId xmlns:p14="http://schemas.microsoft.com/office/powerpoint/2010/main" val="40521727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3075" y="983657"/>
            <a:ext cx="7722793" cy="1179576"/>
          </a:xfrm>
        </p:spPr>
        <p:txBody>
          <a:bodyPr>
            <a:normAutofit/>
          </a:bodyPr>
          <a:lstStyle/>
          <a:p>
            <a:r>
              <a:rPr lang="en-US" b="0" i="0" dirty="0">
                <a:solidFill>
                  <a:srgbClr val="374151"/>
                </a:solidFill>
                <a:effectLst/>
                <a:latin typeface="Söhne"/>
              </a:rPr>
              <a:t>Installin</a:t>
            </a:r>
            <a:r>
              <a:rPr lang="en-US" dirty="0">
                <a:solidFill>
                  <a:srgbClr val="374151"/>
                </a:solidFill>
                <a:latin typeface="Söhne"/>
              </a:rPr>
              <a:t>g Maven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35600" y="2163233"/>
            <a:ext cx="6190488" cy="4090281"/>
          </a:xfrm>
        </p:spPr>
        <p:txBody>
          <a:bodyPr>
            <a:normAutofit/>
          </a:bodyPr>
          <a:lstStyle/>
          <a:p>
            <a:r>
              <a:rPr lang="en-US" dirty="0">
                <a:hlinkClick r:id="rId2"/>
              </a:rPr>
              <a:t>package-management/Maven-installation at master · itoroukpe/package-management (github.com)</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3"/>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36</a:t>
            </a:fld>
            <a:endParaRPr lang="en-US" dirty="0"/>
          </a:p>
        </p:txBody>
      </p:sp>
    </p:spTree>
    <p:extLst>
      <p:ext uri="{BB962C8B-B14F-4D97-AF65-F5344CB8AC3E}">
        <p14:creationId xmlns:p14="http://schemas.microsoft.com/office/powerpoint/2010/main" val="92414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3075" y="559795"/>
            <a:ext cx="7722793" cy="1179576"/>
          </a:xfrm>
        </p:spPr>
        <p:txBody>
          <a:bodyPr>
            <a:normAutofit/>
          </a:bodyPr>
          <a:lstStyle/>
          <a:p>
            <a:r>
              <a:rPr lang="en-US" b="0" i="0" dirty="0">
                <a:solidFill>
                  <a:srgbClr val="374151"/>
                </a:solidFill>
                <a:effectLst/>
                <a:latin typeface="Söhne"/>
              </a:rPr>
              <a:t>Maven Home Directory</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35600" y="1665520"/>
            <a:ext cx="6190488" cy="4690829"/>
          </a:xfrm>
        </p:spPr>
        <p:txBody>
          <a:bodyPr>
            <a:normAutofit fontScale="70000" lnSpcReduction="20000"/>
          </a:bodyPr>
          <a:lstStyle/>
          <a:p>
            <a:r>
              <a:rPr lang="en-US" dirty="0"/>
              <a:t>Maven Home Directory = MHD  (/opt/maven) = /app/maven)</a:t>
            </a:r>
          </a:p>
          <a:p>
            <a:r>
              <a:rPr lang="en-US" dirty="0"/>
              <a:t>  This is where maven software is downloaded and extracted </a:t>
            </a:r>
          </a:p>
          <a:p>
            <a:r>
              <a:rPr lang="en-US" dirty="0"/>
              <a:t>   </a:t>
            </a:r>
            <a:r>
              <a:rPr lang="en-US" dirty="0" err="1"/>
              <a:t>wget</a:t>
            </a:r>
            <a:r>
              <a:rPr lang="en-US" dirty="0"/>
              <a:t> https://dlcdn.apache.org/maven/maven-3/3.8.3.zip </a:t>
            </a:r>
          </a:p>
          <a:p>
            <a:r>
              <a:rPr lang="en-US" dirty="0"/>
              <a:t>   </a:t>
            </a:r>
            <a:r>
              <a:rPr lang="en-US" dirty="0" err="1"/>
              <a:t>uzip</a:t>
            </a:r>
            <a:r>
              <a:rPr lang="en-US" dirty="0"/>
              <a:t> </a:t>
            </a:r>
          </a:p>
          <a:p>
            <a:r>
              <a:rPr lang="en-US" dirty="0"/>
              <a:t>  MHD = /opt/maven </a:t>
            </a:r>
          </a:p>
          <a:p>
            <a:r>
              <a:rPr lang="en-US" dirty="0"/>
              <a:t> ==========</a:t>
            </a:r>
          </a:p>
          <a:p>
            <a:r>
              <a:rPr lang="en-US" dirty="0"/>
              <a:t>   bin -- binary files / commands</a:t>
            </a:r>
          </a:p>
          <a:p>
            <a:r>
              <a:rPr lang="en-US" dirty="0"/>
              <a:t>          </a:t>
            </a:r>
            <a:r>
              <a:rPr lang="en-US" dirty="0" err="1"/>
              <a:t>mvn</a:t>
            </a:r>
            <a:r>
              <a:rPr lang="en-US" dirty="0"/>
              <a:t>    </a:t>
            </a:r>
          </a:p>
          <a:p>
            <a:r>
              <a:rPr lang="en-US" dirty="0"/>
              <a:t>   conf -- configuration files </a:t>
            </a:r>
          </a:p>
          <a:p>
            <a:r>
              <a:rPr lang="en-US" dirty="0"/>
              <a:t>           settings.xml</a:t>
            </a:r>
          </a:p>
          <a:p>
            <a:r>
              <a:rPr lang="en-US" dirty="0"/>
              <a:t>   lib  -- jar files  </a:t>
            </a:r>
          </a:p>
          <a:p>
            <a:r>
              <a:rPr lang="en-US" dirty="0"/>
              <a:t>   LICENSE  </a:t>
            </a:r>
          </a:p>
          <a:p>
            <a:r>
              <a:rPr lang="en-US" dirty="0"/>
              <a:t>   NOTICE  </a:t>
            </a:r>
          </a:p>
          <a:p>
            <a:r>
              <a:rPr lang="en-US" dirty="0"/>
              <a:t>   README.txt</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37</a:t>
            </a:fld>
            <a:endParaRPr lang="en-US" dirty="0"/>
          </a:p>
        </p:txBody>
      </p:sp>
    </p:spTree>
    <p:extLst>
      <p:ext uri="{BB962C8B-B14F-4D97-AF65-F5344CB8AC3E}">
        <p14:creationId xmlns:p14="http://schemas.microsoft.com/office/powerpoint/2010/main" val="633652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82006" y="820322"/>
            <a:ext cx="9134949" cy="1179576"/>
          </a:xfrm>
        </p:spPr>
        <p:txBody>
          <a:bodyPr>
            <a:normAutofit fontScale="90000"/>
          </a:bodyPr>
          <a:lstStyle/>
          <a:p>
            <a:r>
              <a:rPr lang="en-US" dirty="0"/>
              <a:t>Clone the standalone project:</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35600" y="2265527"/>
            <a:ext cx="6190488" cy="3987987"/>
          </a:xfrm>
        </p:spPr>
        <p:txBody>
          <a:bodyPr>
            <a:normAutofit/>
          </a:bodyPr>
          <a:lstStyle/>
          <a:p>
            <a:r>
              <a:rPr lang="en-US" dirty="0">
                <a:hlinkClick r:id="rId2"/>
              </a:rPr>
              <a:t>Git clone itoroukpe/maven-standalone-application (github.com)</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3"/>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38</a:t>
            </a:fld>
            <a:endParaRPr lang="en-US" dirty="0"/>
          </a:p>
        </p:txBody>
      </p:sp>
    </p:spTree>
    <p:extLst>
      <p:ext uri="{BB962C8B-B14F-4D97-AF65-F5344CB8AC3E}">
        <p14:creationId xmlns:p14="http://schemas.microsoft.com/office/powerpoint/2010/main" val="34834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657386" y="874755"/>
            <a:ext cx="7805928" cy="1179576"/>
          </a:xfrm>
        </p:spPr>
        <p:txBody>
          <a:bodyPr>
            <a:normAutofit/>
          </a:bodyPr>
          <a:lstStyle/>
          <a:p>
            <a:r>
              <a:rPr lang="en-US" sz="5400" dirty="0"/>
              <a:t>Build Lifecycle Plugins</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426497" y="2817540"/>
            <a:ext cx="2582359" cy="2654029"/>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39</a:t>
            </a:fld>
            <a:endParaRPr lang="en-US" dirty="0"/>
          </a:p>
        </p:txBody>
      </p:sp>
      <p:pic>
        <p:nvPicPr>
          <p:cNvPr id="6" name="Picture 5" descr="Table&#10;&#10;Description automatically generated">
            <a:extLst>
              <a:ext uri="{FF2B5EF4-FFF2-40B4-BE49-F238E27FC236}">
                <a16:creationId xmlns:a16="http://schemas.microsoft.com/office/drawing/2014/main" id="{2E7253BC-0AA5-FF9C-2D67-5C90F19B10EA}"/>
              </a:ext>
            </a:extLst>
          </p:cNvPr>
          <p:cNvPicPr>
            <a:picLocks noChangeAspect="1"/>
          </p:cNvPicPr>
          <p:nvPr/>
        </p:nvPicPr>
        <p:blipFill>
          <a:blip r:embed="rId3"/>
          <a:stretch>
            <a:fillRect/>
          </a:stretch>
        </p:blipFill>
        <p:spPr>
          <a:xfrm>
            <a:off x="657385" y="2172017"/>
            <a:ext cx="8714777" cy="3686090"/>
          </a:xfrm>
          <a:prstGeom prst="rect">
            <a:avLst/>
          </a:prstGeom>
        </p:spPr>
      </p:pic>
    </p:spTree>
    <p:extLst>
      <p:ext uri="{BB962C8B-B14F-4D97-AF65-F5344CB8AC3E}">
        <p14:creationId xmlns:p14="http://schemas.microsoft.com/office/powerpoint/2010/main" val="1440210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What is Maven?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normAutofit/>
          </a:bodyPr>
          <a:lstStyle/>
          <a:p>
            <a:pPr marL="342900" indent="-342900">
              <a:buFontTx/>
              <a:buChar char="-"/>
            </a:pPr>
            <a:r>
              <a:rPr lang="en-US" sz="2000" dirty="0"/>
              <a:t>Maven is written in Java and C# and is based on the Project Object Model (POM)</a:t>
            </a:r>
          </a:p>
          <a:p>
            <a:pPr marL="342900" indent="-342900">
              <a:buFontTx/>
              <a:buChar char="-"/>
            </a:pPr>
            <a:r>
              <a:rPr lang="en-US" dirty="0"/>
              <a:t>POM is an XML file that has all the information regarding project and configuration details</a:t>
            </a:r>
          </a:p>
          <a:p>
            <a:pPr marL="342900" indent="-342900">
              <a:buFontTx/>
              <a:buChar char="-"/>
            </a:pPr>
            <a:r>
              <a:rPr lang="en-US" sz="2000" dirty="0"/>
              <a:t>When we </a:t>
            </a:r>
            <a:r>
              <a:rPr lang="en-US" dirty="0"/>
              <a:t>tend to execute a task, Maven searches for the POM in the current directory</a:t>
            </a:r>
          </a:p>
          <a:p>
            <a:pPr marL="342900" indent="-342900">
              <a:buFontTx/>
              <a:buChar char="-"/>
            </a:pPr>
            <a:r>
              <a:rPr lang="en-US" sz="2000" dirty="0"/>
              <a:t>The tool is used to build and manage any Java-based project. </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1129059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82006" y="820322"/>
            <a:ext cx="9134949" cy="1179576"/>
          </a:xfrm>
        </p:spPr>
        <p:txBody>
          <a:bodyPr>
            <a:normAutofit/>
          </a:bodyPr>
          <a:lstStyle/>
          <a:p>
            <a:r>
              <a:rPr lang="en-US" dirty="0"/>
              <a:t>MAVEN LIFECYCLE</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13829" y="1999898"/>
            <a:ext cx="3022000" cy="4185878"/>
          </a:xfrm>
        </p:spPr>
        <p:txBody>
          <a:bodyPr>
            <a:normAutofit fontScale="62500" lnSpcReduction="20000"/>
          </a:bodyPr>
          <a:lstStyle/>
          <a:p>
            <a:r>
              <a:rPr lang="en-US" dirty="0"/>
              <a:t>default        </a:t>
            </a:r>
          </a:p>
          <a:p>
            <a:r>
              <a:rPr lang="en-US" b="1" dirty="0" err="1"/>
              <a:t>mvn</a:t>
            </a:r>
            <a:r>
              <a:rPr lang="en-US" b="1" dirty="0"/>
              <a:t> validate:</a:t>
            </a:r>
          </a:p>
          <a:p>
            <a:r>
              <a:rPr lang="en-US" dirty="0"/>
              <a:t>                  It will validate the project structure and resource files</a:t>
            </a:r>
          </a:p>
          <a:p>
            <a:r>
              <a:rPr lang="en-US" b="1" dirty="0" err="1"/>
              <a:t>mvn</a:t>
            </a:r>
            <a:r>
              <a:rPr lang="en-US" b="1" dirty="0"/>
              <a:t> compile</a:t>
            </a:r>
            <a:r>
              <a:rPr lang="en-US" dirty="0"/>
              <a:t>:</a:t>
            </a:r>
          </a:p>
          <a:p>
            <a:r>
              <a:rPr lang="en-US" dirty="0"/>
              <a:t>                  It will compile all java classes and test cases</a:t>
            </a:r>
          </a:p>
          <a:p>
            <a:r>
              <a:rPr lang="en-US" dirty="0"/>
              <a:t> </a:t>
            </a:r>
            <a:r>
              <a:rPr lang="en-US" b="1" dirty="0" err="1"/>
              <a:t>mvn</a:t>
            </a:r>
            <a:r>
              <a:rPr lang="en-US" b="1" dirty="0"/>
              <a:t> test:</a:t>
            </a:r>
          </a:p>
          <a:p>
            <a:r>
              <a:rPr lang="en-US" dirty="0"/>
              <a:t>                  It will run the unit test cases (</a:t>
            </a:r>
            <a:r>
              <a:rPr lang="en-US" dirty="0" err="1"/>
              <a:t>JUNit</a:t>
            </a:r>
            <a:r>
              <a:rPr lang="en-US" dirty="0"/>
              <a:t>)</a:t>
            </a:r>
          </a:p>
          <a:p>
            <a:r>
              <a:rPr lang="en-US" dirty="0"/>
              <a:t>  </a:t>
            </a:r>
            <a:r>
              <a:rPr lang="en-US" b="1" dirty="0" err="1"/>
              <a:t>mvn</a:t>
            </a:r>
            <a:r>
              <a:rPr lang="en-US" b="1" dirty="0"/>
              <a:t> package</a:t>
            </a:r>
            <a:r>
              <a:rPr lang="en-US" dirty="0"/>
              <a:t>:</a:t>
            </a:r>
          </a:p>
          <a:p>
            <a:r>
              <a:rPr lang="en-US" dirty="0"/>
              <a:t>                  It will create packages in target directory </a:t>
            </a:r>
          </a:p>
          <a:p>
            <a:r>
              <a:rPr lang="en-US" dirty="0"/>
              <a:t>                      (*.jar/*.war/*ear) </a:t>
            </a:r>
            <a:r>
              <a:rPr lang="en-US" dirty="0" err="1"/>
              <a:t>app.war</a:t>
            </a:r>
            <a:endParaRPr lang="en-US" dirty="0"/>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40</a:t>
            </a:fld>
            <a:endParaRPr lang="en-US" dirty="0"/>
          </a:p>
        </p:txBody>
      </p:sp>
      <p:sp>
        <p:nvSpPr>
          <p:cNvPr id="2" name="Content Placeholder 3">
            <a:extLst>
              <a:ext uri="{FF2B5EF4-FFF2-40B4-BE49-F238E27FC236}">
                <a16:creationId xmlns:a16="http://schemas.microsoft.com/office/drawing/2014/main" id="{3955583F-E054-548C-06D3-F0FDF0BF6C3B}"/>
              </a:ext>
            </a:extLst>
          </p:cNvPr>
          <p:cNvSpPr txBox="1">
            <a:spLocks/>
          </p:cNvSpPr>
          <p:nvPr/>
        </p:nvSpPr>
        <p:spPr>
          <a:xfrm>
            <a:off x="4243317" y="2124022"/>
            <a:ext cx="3022000" cy="4331370"/>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b="1" dirty="0" err="1"/>
              <a:t>mvn</a:t>
            </a:r>
            <a:r>
              <a:rPr lang="en-US" sz="1500" b="1" dirty="0"/>
              <a:t> install:</a:t>
            </a:r>
          </a:p>
          <a:p>
            <a:r>
              <a:rPr lang="en-US" sz="1500" dirty="0"/>
              <a:t>                  It will store the build artifacts in MAVEN LOCAL REPO</a:t>
            </a:r>
          </a:p>
          <a:p>
            <a:r>
              <a:rPr lang="en-US" sz="1500" dirty="0"/>
              <a:t>                     default location: .m2/repository</a:t>
            </a:r>
          </a:p>
          <a:p>
            <a:r>
              <a:rPr lang="en-US" sz="1500" dirty="0"/>
              <a:t>               </a:t>
            </a:r>
          </a:p>
          <a:p>
            <a:r>
              <a:rPr lang="en-US" sz="1500" dirty="0"/>
              <a:t>  </a:t>
            </a:r>
            <a:r>
              <a:rPr lang="en-US" sz="1500" b="1" dirty="0" err="1"/>
              <a:t>mvn</a:t>
            </a:r>
            <a:r>
              <a:rPr lang="en-US" sz="1500" b="1" dirty="0"/>
              <a:t> deploy</a:t>
            </a:r>
            <a:r>
              <a:rPr lang="en-US" sz="1500" dirty="0"/>
              <a:t>:  NEXUS</a:t>
            </a:r>
          </a:p>
          <a:p>
            <a:r>
              <a:rPr lang="en-US" sz="1500" dirty="0"/>
              <a:t>                  It will upload the build artifacts into maven-remote-repo</a:t>
            </a:r>
          </a:p>
          <a:p>
            <a:endParaRPr lang="en-US" dirty="0"/>
          </a:p>
        </p:txBody>
      </p:sp>
    </p:spTree>
    <p:extLst>
      <p:ext uri="{BB962C8B-B14F-4D97-AF65-F5344CB8AC3E}">
        <p14:creationId xmlns:p14="http://schemas.microsoft.com/office/powerpoint/2010/main" val="2325232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82006" y="820322"/>
            <a:ext cx="9134949" cy="1179576"/>
          </a:xfrm>
        </p:spPr>
        <p:txBody>
          <a:bodyPr>
            <a:normAutofit/>
          </a:bodyPr>
          <a:lstStyle/>
          <a:p>
            <a:r>
              <a:rPr lang="en-US" dirty="0"/>
              <a:t>MAVEN LIFECYCLE</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35600" y="2265527"/>
            <a:ext cx="3022000" cy="3987987"/>
          </a:xfrm>
        </p:spPr>
        <p:txBody>
          <a:bodyPr>
            <a:normAutofit/>
          </a:bodyPr>
          <a:lstStyle/>
          <a:p>
            <a:r>
              <a:rPr lang="en-US" dirty="0" err="1"/>
              <a:t>mvn</a:t>
            </a:r>
            <a:r>
              <a:rPr lang="en-US" dirty="0"/>
              <a:t> package: </a:t>
            </a:r>
          </a:p>
          <a:p>
            <a:r>
              <a:rPr lang="en-US" dirty="0"/>
              <a:t>  validate</a:t>
            </a:r>
          </a:p>
          <a:p>
            <a:r>
              <a:rPr lang="en-US" dirty="0"/>
              <a:t>  compile </a:t>
            </a:r>
          </a:p>
          <a:p>
            <a:r>
              <a:rPr lang="en-US" dirty="0"/>
              <a:t>  testing </a:t>
            </a:r>
          </a:p>
          <a:p>
            <a:r>
              <a:rPr lang="en-US" dirty="0"/>
              <a:t>  packages</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41</a:t>
            </a:fld>
            <a:endParaRPr lang="en-US" dirty="0"/>
          </a:p>
        </p:txBody>
      </p:sp>
    </p:spTree>
    <p:extLst>
      <p:ext uri="{BB962C8B-B14F-4D97-AF65-F5344CB8AC3E}">
        <p14:creationId xmlns:p14="http://schemas.microsoft.com/office/powerpoint/2010/main" val="25951434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75182" y="818697"/>
            <a:ext cx="10827272" cy="1395412"/>
          </a:xfrm>
        </p:spPr>
        <p:txBody>
          <a:bodyPr>
            <a:normAutofit fontScale="90000"/>
          </a:bodyPr>
          <a:lstStyle/>
          <a:p>
            <a:r>
              <a:rPr lang="en-US" dirty="0"/>
              <a:t>Maven uses plugins/dependencies in the build Process.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35600" y="2265527"/>
            <a:ext cx="5969916" cy="3987987"/>
          </a:xfrm>
        </p:spPr>
        <p:txBody>
          <a:bodyPr>
            <a:normAutofit fontScale="85000" lnSpcReduction="10000"/>
          </a:bodyPr>
          <a:lstStyle/>
          <a:p>
            <a:r>
              <a:rPr lang="en-US" dirty="0"/>
              <a:t>Where will maven get plugins in the build process?</a:t>
            </a:r>
          </a:p>
          <a:p>
            <a:r>
              <a:rPr lang="en-US" dirty="0"/>
              <a:t>   FROM  repositories </a:t>
            </a:r>
          </a:p>
          <a:p>
            <a:r>
              <a:rPr lang="en-US" b="1" dirty="0"/>
              <a:t>Maven local repository </a:t>
            </a:r>
          </a:p>
          <a:p>
            <a:r>
              <a:rPr lang="en-US" dirty="0"/>
              <a:t>   ~/.m2/repository = default </a:t>
            </a:r>
          </a:p>
          <a:p>
            <a:r>
              <a:rPr lang="en-US" dirty="0"/>
              <a:t>   ls ~/.m2/repository</a:t>
            </a:r>
          </a:p>
          <a:p>
            <a:r>
              <a:rPr lang="en-US" b="1" dirty="0"/>
              <a:t>Maven remote repository </a:t>
            </a:r>
          </a:p>
          <a:p>
            <a:r>
              <a:rPr lang="en-US" b="1" dirty="0"/>
              <a:t>Maven central repository</a:t>
            </a:r>
          </a:p>
          <a:p>
            <a:r>
              <a:rPr lang="en-US" dirty="0"/>
              <a:t>  </a:t>
            </a:r>
            <a:r>
              <a:rPr lang="en-US" dirty="0" err="1"/>
              <a:t>mvn</a:t>
            </a:r>
            <a:r>
              <a:rPr lang="en-US" dirty="0"/>
              <a:t> package:</a:t>
            </a:r>
          </a:p>
          <a:p>
            <a:r>
              <a:rPr lang="en-US" dirty="0"/>
              <a:t>    LOCAL---&gt;Remote ---&gt;Central (MCR)</a:t>
            </a:r>
          </a:p>
          <a:p>
            <a:r>
              <a:rPr lang="en-US" dirty="0"/>
              <a:t>     LSS     </a:t>
            </a:r>
            <a:r>
              <a:rPr lang="en-US" dirty="0" err="1"/>
              <a:t>LSS</a:t>
            </a:r>
            <a:r>
              <a:rPr lang="en-US" dirty="0"/>
              <a:t>       </a:t>
            </a:r>
            <a:r>
              <a:rPr lang="en-US" dirty="0" err="1"/>
              <a:t>apache</a:t>
            </a:r>
            <a:r>
              <a:rPr lang="en-US" dirty="0"/>
              <a:t>-maven</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9/3/20XX</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42</a:t>
            </a:fld>
            <a:endParaRPr lang="en-US" dirty="0"/>
          </a:p>
        </p:txBody>
      </p:sp>
    </p:spTree>
    <p:extLst>
      <p:ext uri="{BB962C8B-B14F-4D97-AF65-F5344CB8AC3E}">
        <p14:creationId xmlns:p14="http://schemas.microsoft.com/office/powerpoint/2010/main" val="9692887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9/3/20XX</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43</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Presentation Title</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Presenter name</a:t>
            </a:r>
          </a:p>
          <a:p>
            <a:r>
              <a:rPr lang="en-US" dirty="0"/>
              <a:t>Email address</a:t>
            </a:r>
          </a:p>
          <a:p>
            <a:r>
              <a:rPr lang="en-US" dirty="0"/>
              <a:t>Website</a:t>
            </a:r>
          </a:p>
          <a:p>
            <a:endParaRPr lang="en-US" dirty="0"/>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What is Maven?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normAutofit/>
          </a:bodyPr>
          <a:lstStyle/>
          <a:p>
            <a:r>
              <a:rPr lang="en-US" dirty="0"/>
              <a:t>A project management tool such as Maven provides a superset of features found in a build tool. </a:t>
            </a:r>
          </a:p>
          <a:p>
            <a:r>
              <a:rPr lang="en-US" dirty="0"/>
              <a:t>In addition to providing build capabilities, Maven can also </a:t>
            </a:r>
            <a:r>
              <a:rPr lang="en-US" b="1" dirty="0"/>
              <a:t>run reports, generate a web site, and facilitate communication</a:t>
            </a:r>
            <a:r>
              <a:rPr lang="en-US" dirty="0"/>
              <a:t> among members of a working team</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Tree>
    <p:extLst>
      <p:ext uri="{BB962C8B-B14F-4D97-AF65-F5344CB8AC3E}">
        <p14:creationId xmlns:p14="http://schemas.microsoft.com/office/powerpoint/2010/main" val="212908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146642" y="918712"/>
            <a:ext cx="6190488" cy="1179576"/>
          </a:xfrm>
        </p:spPr>
        <p:txBody>
          <a:bodyPr/>
          <a:lstStyle/>
          <a:p>
            <a:r>
              <a:rPr lang="en-US" sz="5400" dirty="0"/>
              <a:t>What Architecture</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9708995" y="2899316"/>
            <a:ext cx="2009929" cy="2148469"/>
          </a:xfr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6</a:t>
            </a:fld>
            <a:endParaRPr lang="en-US" dirty="0"/>
          </a:p>
        </p:txBody>
      </p:sp>
      <p:pic>
        <p:nvPicPr>
          <p:cNvPr id="6" name="Picture 5" descr="Diagram&#10;&#10;Description automatically generated">
            <a:extLst>
              <a:ext uri="{FF2B5EF4-FFF2-40B4-BE49-F238E27FC236}">
                <a16:creationId xmlns:a16="http://schemas.microsoft.com/office/drawing/2014/main" id="{5BDC04FC-66FA-55DE-4C25-77C177EC8670}"/>
              </a:ext>
            </a:extLst>
          </p:cNvPr>
          <p:cNvPicPr>
            <a:picLocks noChangeAspect="1"/>
          </p:cNvPicPr>
          <p:nvPr/>
        </p:nvPicPr>
        <p:blipFill>
          <a:blip r:embed="rId3"/>
          <a:stretch>
            <a:fillRect/>
          </a:stretch>
        </p:blipFill>
        <p:spPr>
          <a:xfrm>
            <a:off x="632613" y="2274849"/>
            <a:ext cx="8652636" cy="4140819"/>
          </a:xfrm>
          <a:prstGeom prst="rect">
            <a:avLst/>
          </a:prstGeom>
        </p:spPr>
      </p:pic>
    </p:spTree>
    <p:extLst>
      <p:ext uri="{BB962C8B-B14F-4D97-AF65-F5344CB8AC3E}">
        <p14:creationId xmlns:p14="http://schemas.microsoft.com/office/powerpoint/2010/main" val="256146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632839" y="870153"/>
            <a:ext cx="7148766" cy="829729"/>
          </a:xfrm>
        </p:spPr>
        <p:txBody>
          <a:bodyPr>
            <a:normAutofit fontScale="90000"/>
          </a:bodyPr>
          <a:lstStyle/>
          <a:p>
            <a:r>
              <a:rPr lang="en-US" sz="5400" dirty="0"/>
              <a:t>Different Build Tools</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
        <p:nvSpPr>
          <p:cNvPr id="7" name="TextBox 6">
            <a:extLst>
              <a:ext uri="{FF2B5EF4-FFF2-40B4-BE49-F238E27FC236}">
                <a16:creationId xmlns:a16="http://schemas.microsoft.com/office/drawing/2014/main" id="{81C730A2-8525-6B04-C930-6C024008C4A3}"/>
              </a:ext>
            </a:extLst>
          </p:cNvPr>
          <p:cNvSpPr txBox="1"/>
          <p:nvPr/>
        </p:nvSpPr>
        <p:spPr>
          <a:xfrm>
            <a:off x="529107" y="1699882"/>
            <a:ext cx="6922857" cy="5078313"/>
          </a:xfrm>
          <a:prstGeom prst="rect">
            <a:avLst/>
          </a:prstGeom>
          <a:noFill/>
        </p:spPr>
        <p:txBody>
          <a:bodyPr wrap="square">
            <a:spAutoFit/>
          </a:bodyPr>
          <a:lstStyle/>
          <a:p>
            <a:r>
              <a:rPr lang="en-US" dirty="0"/>
              <a:t>There are several build tools available for various programming languages and frameworks. Each tool often comes with its own build script format. Here's a list of some popular build tools and the corresponding build script formats:</a:t>
            </a:r>
          </a:p>
          <a:p>
            <a:endParaRPr lang="en-US" dirty="0"/>
          </a:p>
          <a:p>
            <a:r>
              <a:rPr lang="en-US" dirty="0"/>
              <a:t>1. **Apache Maven:**</a:t>
            </a:r>
          </a:p>
          <a:p>
            <a:r>
              <a:rPr lang="en-US" dirty="0"/>
              <a:t>   - **Build Tool:** Apache Maven</a:t>
            </a:r>
          </a:p>
          <a:p>
            <a:r>
              <a:rPr lang="en-US" dirty="0"/>
              <a:t>   - **Build Script:** `pom.xml` (Project Object Model)</a:t>
            </a:r>
          </a:p>
          <a:p>
            <a:endParaRPr lang="en-US" dirty="0"/>
          </a:p>
          <a:p>
            <a:r>
              <a:rPr lang="en-US" dirty="0"/>
              <a:t>2. **Gradle:**</a:t>
            </a:r>
          </a:p>
          <a:p>
            <a:r>
              <a:rPr lang="en-US" dirty="0"/>
              <a:t>   - **Build Tool:** Gradle</a:t>
            </a:r>
          </a:p>
          <a:p>
            <a:r>
              <a:rPr lang="en-US" dirty="0"/>
              <a:t>   - **Build Script:** `</a:t>
            </a:r>
            <a:r>
              <a:rPr lang="en-US" dirty="0" err="1"/>
              <a:t>build.gradle</a:t>
            </a:r>
            <a:r>
              <a:rPr lang="en-US" dirty="0"/>
              <a:t>` (Groovy DSL or Kotlin DSL)</a:t>
            </a:r>
          </a:p>
          <a:p>
            <a:endParaRPr lang="en-US" dirty="0"/>
          </a:p>
          <a:p>
            <a:r>
              <a:rPr lang="en-US" dirty="0"/>
              <a:t>3. **Apache Ant:**</a:t>
            </a:r>
          </a:p>
          <a:p>
            <a:r>
              <a:rPr lang="en-US" dirty="0"/>
              <a:t>   - **Build Tool:** Apache Ant</a:t>
            </a:r>
          </a:p>
          <a:p>
            <a:r>
              <a:rPr lang="en-US" dirty="0"/>
              <a:t>   - **Build Script:** `build.xml` (XML-based)</a:t>
            </a:r>
          </a:p>
          <a:p>
            <a:endParaRPr lang="en-US" dirty="0"/>
          </a:p>
        </p:txBody>
      </p:sp>
    </p:spTree>
    <p:extLst>
      <p:ext uri="{BB962C8B-B14F-4D97-AF65-F5344CB8AC3E}">
        <p14:creationId xmlns:p14="http://schemas.microsoft.com/office/powerpoint/2010/main" val="1714166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632839" y="870153"/>
            <a:ext cx="7148766" cy="829729"/>
          </a:xfrm>
        </p:spPr>
        <p:txBody>
          <a:bodyPr>
            <a:normAutofit fontScale="90000"/>
          </a:bodyPr>
          <a:lstStyle/>
          <a:p>
            <a:r>
              <a:rPr lang="en-US" sz="5400" dirty="0"/>
              <a:t>Different Build Tools</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
        <p:nvSpPr>
          <p:cNvPr id="7" name="TextBox 6">
            <a:extLst>
              <a:ext uri="{FF2B5EF4-FFF2-40B4-BE49-F238E27FC236}">
                <a16:creationId xmlns:a16="http://schemas.microsoft.com/office/drawing/2014/main" id="{81C730A2-8525-6B04-C930-6C024008C4A3}"/>
              </a:ext>
            </a:extLst>
          </p:cNvPr>
          <p:cNvSpPr txBox="1"/>
          <p:nvPr/>
        </p:nvSpPr>
        <p:spPr>
          <a:xfrm>
            <a:off x="1071217" y="1699882"/>
            <a:ext cx="6104586" cy="4801314"/>
          </a:xfrm>
          <a:prstGeom prst="rect">
            <a:avLst/>
          </a:prstGeom>
          <a:noFill/>
        </p:spPr>
        <p:txBody>
          <a:bodyPr wrap="square">
            <a:spAutoFit/>
          </a:bodyPr>
          <a:lstStyle/>
          <a:p>
            <a:endParaRPr lang="en-US" dirty="0"/>
          </a:p>
          <a:p>
            <a:r>
              <a:rPr lang="en-US" dirty="0"/>
              <a:t>4. **Make:**</a:t>
            </a:r>
          </a:p>
          <a:p>
            <a:r>
              <a:rPr lang="en-US" dirty="0"/>
              <a:t>   - **Build Tool:** Make</a:t>
            </a:r>
          </a:p>
          <a:p>
            <a:r>
              <a:rPr lang="en-US" dirty="0"/>
              <a:t>   - **Build Script:** `</a:t>
            </a:r>
            <a:r>
              <a:rPr lang="en-US" dirty="0" err="1"/>
              <a:t>Makefile</a:t>
            </a:r>
            <a:r>
              <a:rPr lang="en-US" dirty="0"/>
              <a:t>`</a:t>
            </a:r>
          </a:p>
          <a:p>
            <a:endParaRPr lang="en-US" dirty="0"/>
          </a:p>
          <a:p>
            <a:r>
              <a:rPr lang="en-US" dirty="0"/>
              <a:t>5. **</a:t>
            </a:r>
            <a:r>
              <a:rPr lang="en-US" dirty="0" err="1"/>
              <a:t>MSBuild</a:t>
            </a:r>
            <a:r>
              <a:rPr lang="en-US" dirty="0"/>
              <a:t>:**</a:t>
            </a:r>
          </a:p>
          <a:p>
            <a:r>
              <a:rPr lang="en-US" dirty="0"/>
              <a:t>   - **Build Tool:** </a:t>
            </a:r>
            <a:r>
              <a:rPr lang="en-US" dirty="0" err="1"/>
              <a:t>MSBuild</a:t>
            </a:r>
            <a:r>
              <a:rPr lang="en-US" dirty="0"/>
              <a:t> (Microsoft Build Engine)</a:t>
            </a:r>
          </a:p>
          <a:p>
            <a:r>
              <a:rPr lang="en-US" dirty="0"/>
              <a:t>   - **Build Script:** `.</a:t>
            </a:r>
            <a:r>
              <a:rPr lang="en-US" dirty="0" err="1"/>
              <a:t>csproj</a:t>
            </a:r>
            <a:r>
              <a:rPr lang="en-US" dirty="0"/>
              <a:t>` files for .NET projects</a:t>
            </a:r>
          </a:p>
          <a:p>
            <a:endParaRPr lang="en-US" dirty="0"/>
          </a:p>
          <a:p>
            <a:r>
              <a:rPr lang="en-US" dirty="0"/>
              <a:t>6. **</a:t>
            </a:r>
            <a:r>
              <a:rPr lang="en-US" dirty="0" err="1"/>
              <a:t>npm</a:t>
            </a:r>
            <a:r>
              <a:rPr lang="en-US" dirty="0"/>
              <a:t>:**</a:t>
            </a:r>
          </a:p>
          <a:p>
            <a:r>
              <a:rPr lang="en-US" dirty="0"/>
              <a:t>   - **Build Tool:** </a:t>
            </a:r>
            <a:r>
              <a:rPr lang="en-US" dirty="0" err="1"/>
              <a:t>npm</a:t>
            </a:r>
            <a:r>
              <a:rPr lang="en-US" dirty="0"/>
              <a:t> (Node Package Manager)</a:t>
            </a:r>
          </a:p>
          <a:p>
            <a:r>
              <a:rPr lang="en-US" dirty="0"/>
              <a:t>   - **Build Script:** `</a:t>
            </a:r>
            <a:r>
              <a:rPr lang="en-US" dirty="0" err="1"/>
              <a:t>package.json</a:t>
            </a:r>
            <a:r>
              <a:rPr lang="en-US" dirty="0"/>
              <a:t>` (JavaScript)</a:t>
            </a:r>
          </a:p>
          <a:p>
            <a:endParaRPr lang="en-US" dirty="0"/>
          </a:p>
          <a:p>
            <a:r>
              <a:rPr lang="en-US" dirty="0"/>
              <a:t>7. **yarn:**</a:t>
            </a:r>
          </a:p>
          <a:p>
            <a:r>
              <a:rPr lang="en-US" dirty="0"/>
              <a:t>   - **Build Tool:** Yarn</a:t>
            </a:r>
          </a:p>
          <a:p>
            <a:r>
              <a:rPr lang="en-US" dirty="0"/>
              <a:t>   - **Build Script:** `</a:t>
            </a:r>
            <a:r>
              <a:rPr lang="en-US" dirty="0" err="1"/>
              <a:t>package.json</a:t>
            </a:r>
            <a:r>
              <a:rPr lang="en-US" dirty="0"/>
              <a:t>` (JavaScript)</a:t>
            </a:r>
          </a:p>
          <a:p>
            <a:endParaRPr lang="en-US" dirty="0"/>
          </a:p>
        </p:txBody>
      </p:sp>
    </p:spTree>
    <p:extLst>
      <p:ext uri="{BB962C8B-B14F-4D97-AF65-F5344CB8AC3E}">
        <p14:creationId xmlns:p14="http://schemas.microsoft.com/office/powerpoint/2010/main" val="133791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632839" y="870153"/>
            <a:ext cx="7148766" cy="829729"/>
          </a:xfrm>
        </p:spPr>
        <p:txBody>
          <a:bodyPr>
            <a:normAutofit fontScale="90000"/>
          </a:bodyPr>
          <a:lstStyle/>
          <a:p>
            <a:r>
              <a:rPr lang="en-US" sz="5400" dirty="0"/>
              <a:t>Different Build Tools</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9</a:t>
            </a:fld>
            <a:endParaRPr lang="en-US" dirty="0"/>
          </a:p>
        </p:txBody>
      </p:sp>
      <p:sp>
        <p:nvSpPr>
          <p:cNvPr id="7" name="TextBox 6">
            <a:extLst>
              <a:ext uri="{FF2B5EF4-FFF2-40B4-BE49-F238E27FC236}">
                <a16:creationId xmlns:a16="http://schemas.microsoft.com/office/drawing/2014/main" id="{81C730A2-8525-6B04-C930-6C024008C4A3}"/>
              </a:ext>
            </a:extLst>
          </p:cNvPr>
          <p:cNvSpPr txBox="1"/>
          <p:nvPr/>
        </p:nvSpPr>
        <p:spPr>
          <a:xfrm>
            <a:off x="1154929" y="1920161"/>
            <a:ext cx="6104586" cy="4801314"/>
          </a:xfrm>
          <a:prstGeom prst="rect">
            <a:avLst/>
          </a:prstGeom>
          <a:noFill/>
        </p:spPr>
        <p:txBody>
          <a:bodyPr wrap="square">
            <a:spAutoFit/>
          </a:bodyPr>
          <a:lstStyle/>
          <a:p>
            <a:r>
              <a:rPr lang="en-US" dirty="0"/>
              <a:t>8. **Apache Ivy:**</a:t>
            </a:r>
          </a:p>
          <a:p>
            <a:r>
              <a:rPr lang="en-US" dirty="0"/>
              <a:t>   - **Build Tool:** Apache Ivy (often used with Apache Ant)</a:t>
            </a:r>
          </a:p>
          <a:p>
            <a:r>
              <a:rPr lang="en-US" dirty="0"/>
              <a:t>   - **Build Script:** `ivy.xml`</a:t>
            </a:r>
          </a:p>
          <a:p>
            <a:endParaRPr lang="en-US" dirty="0"/>
          </a:p>
          <a:p>
            <a:r>
              <a:rPr lang="en-US" dirty="0"/>
              <a:t>9. **SBT (Simple Build Tool):**</a:t>
            </a:r>
          </a:p>
          <a:p>
            <a:r>
              <a:rPr lang="en-US" dirty="0"/>
              <a:t>   - **Build Tool:** SBT</a:t>
            </a:r>
          </a:p>
          <a:p>
            <a:r>
              <a:rPr lang="en-US" dirty="0"/>
              <a:t>   - **Build Script:** `.</a:t>
            </a:r>
            <a:r>
              <a:rPr lang="en-US" dirty="0" err="1"/>
              <a:t>sbt</a:t>
            </a:r>
            <a:r>
              <a:rPr lang="en-US" dirty="0"/>
              <a:t>` files (Scala Build Tool)</a:t>
            </a:r>
          </a:p>
          <a:p>
            <a:endParaRPr lang="en-US" dirty="0"/>
          </a:p>
          <a:p>
            <a:r>
              <a:rPr lang="en-US" dirty="0"/>
              <a:t>10. **</a:t>
            </a:r>
            <a:r>
              <a:rPr lang="en-US" dirty="0" err="1"/>
              <a:t>CMake</a:t>
            </a:r>
            <a:r>
              <a:rPr lang="en-US" dirty="0"/>
              <a:t>:**</a:t>
            </a:r>
          </a:p>
          <a:p>
            <a:r>
              <a:rPr lang="en-US" dirty="0"/>
              <a:t>    - **Build Tool:** </a:t>
            </a:r>
            <a:r>
              <a:rPr lang="en-US" dirty="0" err="1"/>
              <a:t>CMake</a:t>
            </a:r>
            <a:endParaRPr lang="en-US" dirty="0"/>
          </a:p>
          <a:p>
            <a:r>
              <a:rPr lang="en-US" dirty="0"/>
              <a:t>    - **Build Script:** `CMakeLists.txt`</a:t>
            </a:r>
          </a:p>
          <a:p>
            <a:endParaRPr lang="en-US" dirty="0"/>
          </a:p>
          <a:p>
            <a:r>
              <a:rPr lang="en-US" dirty="0"/>
              <a:t>11. **Rake:**</a:t>
            </a:r>
          </a:p>
          <a:p>
            <a:r>
              <a:rPr lang="en-US" dirty="0"/>
              <a:t>    - **Build Tool:** Rake (Ruby Make)</a:t>
            </a:r>
          </a:p>
          <a:p>
            <a:r>
              <a:rPr lang="en-US" dirty="0"/>
              <a:t>    - **Build Script:** `</a:t>
            </a:r>
            <a:r>
              <a:rPr lang="en-US" dirty="0" err="1"/>
              <a:t>Rakefile</a:t>
            </a:r>
            <a:r>
              <a:rPr lang="en-US" dirty="0"/>
              <a:t>`</a:t>
            </a:r>
          </a:p>
          <a:p>
            <a:endParaRPr lang="en-US" dirty="0"/>
          </a:p>
        </p:txBody>
      </p:sp>
    </p:spTree>
    <p:extLst>
      <p:ext uri="{BB962C8B-B14F-4D97-AF65-F5344CB8AC3E}">
        <p14:creationId xmlns:p14="http://schemas.microsoft.com/office/powerpoint/2010/main" val="625736573"/>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purl.org/dc/elements/1.1/"/>
    <ds:schemaRef ds:uri="http://schemas.openxmlformats.org/package/2006/metadata/core-properties"/>
    <ds:schemaRef ds:uri="http://schemas.microsoft.com/office/infopath/2007/PartnerControls"/>
    <ds:schemaRef ds:uri="http://purl.org/dc/dcmitype/"/>
    <ds:schemaRef ds:uri="http://schemas.microsoft.com/office/2006/documentManagement/types"/>
    <ds:schemaRef ds:uri="http://purl.org/dc/terms/"/>
    <ds:schemaRef ds:uri="http://schemas.microsoft.com/office/2006/metadata/propertie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Galaxy presentation</Template>
  <TotalTime>9085</TotalTime>
  <Words>3463</Words>
  <Application>Microsoft Office PowerPoint</Application>
  <PresentationFormat>Widescreen</PresentationFormat>
  <Paragraphs>507</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Söhne</vt:lpstr>
      <vt:lpstr>Univers</vt:lpstr>
      <vt:lpstr>Wingdings</vt:lpstr>
      <vt:lpstr>GradientUnivers</vt:lpstr>
      <vt:lpstr>Maven</vt:lpstr>
      <vt:lpstr>Introduction to Apache Maven</vt:lpstr>
      <vt:lpstr>What is Maven?</vt:lpstr>
      <vt:lpstr>What is Maven?</vt:lpstr>
      <vt:lpstr>What is Maven?</vt:lpstr>
      <vt:lpstr>What Architecture</vt:lpstr>
      <vt:lpstr>Different Build Tools</vt:lpstr>
      <vt:lpstr>Different Build Tools</vt:lpstr>
      <vt:lpstr>Different Build Tools</vt:lpstr>
      <vt:lpstr>Different Build Tools</vt:lpstr>
      <vt:lpstr>Different Build Tools</vt:lpstr>
      <vt:lpstr>Comparing between different build tools  (Ants, Maven, Gradle)</vt:lpstr>
      <vt:lpstr>Comparing between different build tools  (Ants, Maven, Gradle)</vt:lpstr>
      <vt:lpstr>Comparing between different build tools  (Ants, Maven, Gradle)</vt:lpstr>
      <vt:lpstr>The problem that Maven Solves</vt:lpstr>
      <vt:lpstr>Dependency Management</vt:lpstr>
      <vt:lpstr>Build Lifecycle Plugins</vt:lpstr>
      <vt:lpstr>Consistent Project Structure</vt:lpstr>
      <vt:lpstr>Integration with Continuous Integration (CI) Tools:</vt:lpstr>
      <vt:lpstr>Benefits of Apache Maven</vt:lpstr>
      <vt:lpstr>Summary</vt:lpstr>
      <vt:lpstr>Maven terminology</vt:lpstr>
      <vt:lpstr>Maven terminology</vt:lpstr>
      <vt:lpstr>Maven: creates packages (jar, war and ear)</vt:lpstr>
      <vt:lpstr>Standalone Applications – *.jar  Java Archieve</vt:lpstr>
      <vt:lpstr>Web Applications  – .war  web Archieve</vt:lpstr>
      <vt:lpstr>Enterprise applications – .ear </vt:lpstr>
      <vt:lpstr>What are we building?</vt:lpstr>
      <vt:lpstr>XML vs HTML:</vt:lpstr>
      <vt:lpstr>Anatomy of the POM file</vt:lpstr>
      <vt:lpstr>Key Elements: POM.xml</vt:lpstr>
      <vt:lpstr>Key Elements: POM.xml</vt:lpstr>
      <vt:lpstr>Key Elements: POM.xml</vt:lpstr>
      <vt:lpstr>Key Elements: POM.xml</vt:lpstr>
      <vt:lpstr>Installing Maven</vt:lpstr>
      <vt:lpstr>Installing Maven</vt:lpstr>
      <vt:lpstr>Maven Home Directory</vt:lpstr>
      <vt:lpstr>Clone the standalone project:</vt:lpstr>
      <vt:lpstr>Build Lifecycle Plugins</vt:lpstr>
      <vt:lpstr>MAVEN LIFECYCLE</vt:lpstr>
      <vt:lpstr>MAVEN LIFECYCLE</vt:lpstr>
      <vt:lpstr>Maven uses plugins/dependencies in the build Process.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dc:title>
  <dc:creator>Itoro Ukpe</dc:creator>
  <cp:lastModifiedBy>Itoro Ukpe</cp:lastModifiedBy>
  <cp:revision>1</cp:revision>
  <dcterms:created xsi:type="dcterms:W3CDTF">2023-07-07T06:27:49Z</dcterms:created>
  <dcterms:modified xsi:type="dcterms:W3CDTF">2023-12-02T16:11:44Z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