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7"/>
  </p:notesMasterIdLst>
  <p:sldIdLst>
    <p:sldId id="306" r:id="rId5"/>
    <p:sldId id="343" r:id="rId6"/>
    <p:sldId id="351" r:id="rId7"/>
    <p:sldId id="350" r:id="rId8"/>
    <p:sldId id="362" r:id="rId9"/>
    <p:sldId id="344" r:id="rId10"/>
    <p:sldId id="345" r:id="rId11"/>
    <p:sldId id="352" r:id="rId12"/>
    <p:sldId id="363" r:id="rId13"/>
    <p:sldId id="364" r:id="rId14"/>
    <p:sldId id="346" r:id="rId15"/>
    <p:sldId id="365" r:id="rId16"/>
    <p:sldId id="366" r:id="rId17"/>
    <p:sldId id="353" r:id="rId18"/>
    <p:sldId id="354" r:id="rId19"/>
    <p:sldId id="347" r:id="rId20"/>
    <p:sldId id="355" r:id="rId21"/>
    <p:sldId id="356" r:id="rId22"/>
    <p:sldId id="367" r:id="rId23"/>
    <p:sldId id="368" r:id="rId24"/>
    <p:sldId id="369" r:id="rId25"/>
    <p:sldId id="371" r:id="rId26"/>
    <p:sldId id="372" r:id="rId27"/>
    <p:sldId id="370" r:id="rId28"/>
    <p:sldId id="348" r:id="rId29"/>
    <p:sldId id="357" r:id="rId30"/>
    <p:sldId id="358" r:id="rId31"/>
    <p:sldId id="359" r:id="rId32"/>
    <p:sldId id="349" r:id="rId33"/>
    <p:sldId id="360" r:id="rId34"/>
    <p:sldId id="361" r:id="rId35"/>
    <p:sldId id="3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04F96-6C4D-4558-B960-C6BEA03002D9}" v="26" dt="2023-07-22T04:51:21.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84967" autoAdjust="0"/>
  </p:normalViewPr>
  <p:slideViewPr>
    <p:cSldViewPr snapToGrid="0">
      <p:cViewPr>
        <p:scale>
          <a:sx n="104" d="100"/>
          <a:sy n="104" d="100"/>
        </p:scale>
        <p:origin x="108" y="30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ro Ukpe" userId="930c7793ab260b0d" providerId="LiveId" clId="{5CA04F96-6C4D-4558-B960-C6BEA03002D9}"/>
    <pc:docChg chg="undo redo custSel addSld delSld modSld sldOrd">
      <pc:chgData name="Itoro Ukpe" userId="930c7793ab260b0d" providerId="LiveId" clId="{5CA04F96-6C4D-4558-B960-C6BEA03002D9}" dt="2023-12-09T08:48:15.840" v="1243" actId="403"/>
      <pc:docMkLst>
        <pc:docMk/>
      </pc:docMkLst>
      <pc:sldChg chg="modSp mod">
        <pc:chgData name="Itoro Ukpe" userId="930c7793ab260b0d" providerId="LiveId" clId="{5CA04F96-6C4D-4558-B960-C6BEA03002D9}" dt="2023-07-13T06:42:01.331" v="12" actId="20577"/>
        <pc:sldMkLst>
          <pc:docMk/>
          <pc:sldMk cId="114769864" sldId="306"/>
        </pc:sldMkLst>
        <pc:spChg chg="mod">
          <ac:chgData name="Itoro Ukpe" userId="930c7793ab260b0d" providerId="LiveId" clId="{5CA04F96-6C4D-4558-B960-C6BEA03002D9}" dt="2023-07-13T06:42:01.331" v="12" actId="20577"/>
          <ac:spMkLst>
            <pc:docMk/>
            <pc:sldMk cId="114769864" sldId="306"/>
            <ac:spMk id="2" creationId="{C3A9968B-2619-4F71-AB00-4C493E120805}"/>
          </ac:spMkLst>
        </pc:spChg>
      </pc:sldChg>
      <pc:sldChg chg="modSp del mod">
        <pc:chgData name="Itoro Ukpe" userId="930c7793ab260b0d" providerId="LiveId" clId="{5CA04F96-6C4D-4558-B960-C6BEA03002D9}" dt="2023-07-13T07:03:49.453" v="197" actId="47"/>
        <pc:sldMkLst>
          <pc:docMk/>
          <pc:sldMk cId="365334912" sldId="308"/>
        </pc:sldMkLst>
        <pc:spChg chg="mod">
          <ac:chgData name="Itoro Ukpe" userId="930c7793ab260b0d" providerId="LiveId" clId="{5CA04F96-6C4D-4558-B960-C6BEA03002D9}" dt="2023-07-13T06:42:19.719" v="26" actId="20577"/>
          <ac:spMkLst>
            <pc:docMk/>
            <pc:sldMk cId="365334912" sldId="308"/>
            <ac:spMk id="3" creationId="{0115FF41-AFA4-4D25-AB42-AB034F4B4FEC}"/>
          </ac:spMkLst>
        </pc:spChg>
        <pc:spChg chg="mod">
          <ac:chgData name="Itoro Ukpe" userId="930c7793ab260b0d" providerId="LiveId" clId="{5CA04F96-6C4D-4558-B960-C6BEA03002D9}" dt="2023-07-13T06:45:09.976" v="61" actId="14100"/>
          <ac:spMkLst>
            <pc:docMk/>
            <pc:sldMk cId="365334912" sldId="308"/>
            <ac:spMk id="4" creationId="{B0881FA9-F3B0-4912-B0E1-352094195C30}"/>
          </ac:spMkLst>
        </pc:spChg>
        <pc:picChg chg="mod">
          <ac:chgData name="Itoro Ukpe" userId="930c7793ab260b0d" providerId="LiveId" clId="{5CA04F96-6C4D-4558-B960-C6BEA03002D9}" dt="2023-07-13T06:45:06.122" v="60" actId="14100"/>
          <ac:picMkLst>
            <pc:docMk/>
            <pc:sldMk cId="365334912" sldId="308"/>
            <ac:picMk id="8" creationId="{B53D1AAB-32B2-4F04-828F-AB1C758AF004}"/>
          </ac:picMkLst>
        </pc:picChg>
      </pc:sldChg>
      <pc:sldChg chg="del">
        <pc:chgData name="Itoro Ukpe" userId="930c7793ab260b0d" providerId="LiveId" clId="{5CA04F96-6C4D-4558-B960-C6BEA03002D9}" dt="2023-07-13T06:45:00.058" v="58" actId="47"/>
        <pc:sldMkLst>
          <pc:docMk/>
          <pc:sldMk cId="1203930276" sldId="314"/>
        </pc:sldMkLst>
      </pc:sldChg>
      <pc:sldChg chg="del">
        <pc:chgData name="Itoro Ukpe" userId="930c7793ab260b0d" providerId="LiveId" clId="{5CA04F96-6C4D-4558-B960-C6BEA03002D9}" dt="2023-07-13T06:45:00.058" v="58" actId="47"/>
        <pc:sldMkLst>
          <pc:docMk/>
          <pc:sldMk cId="511851939" sldId="315"/>
        </pc:sldMkLst>
      </pc:sldChg>
      <pc:sldChg chg="del">
        <pc:chgData name="Itoro Ukpe" userId="930c7793ab260b0d" providerId="LiveId" clId="{5CA04F96-6C4D-4558-B960-C6BEA03002D9}" dt="2023-07-13T06:45:00.058" v="58" actId="47"/>
        <pc:sldMkLst>
          <pc:docMk/>
          <pc:sldMk cId="2012646147" sldId="316"/>
        </pc:sldMkLst>
      </pc:sldChg>
      <pc:sldChg chg="del">
        <pc:chgData name="Itoro Ukpe" userId="930c7793ab260b0d" providerId="LiveId" clId="{5CA04F96-6C4D-4558-B960-C6BEA03002D9}" dt="2023-07-13T06:45:00.058" v="58" actId="47"/>
        <pc:sldMkLst>
          <pc:docMk/>
          <pc:sldMk cId="2471877896" sldId="317"/>
        </pc:sldMkLst>
      </pc:sldChg>
      <pc:sldChg chg="del">
        <pc:chgData name="Itoro Ukpe" userId="930c7793ab260b0d" providerId="LiveId" clId="{5CA04F96-6C4D-4558-B960-C6BEA03002D9}" dt="2023-07-13T06:45:00.058" v="58" actId="47"/>
        <pc:sldMkLst>
          <pc:docMk/>
          <pc:sldMk cId="2050990681" sldId="318"/>
        </pc:sldMkLst>
      </pc:sldChg>
      <pc:sldChg chg="del">
        <pc:chgData name="Itoro Ukpe" userId="930c7793ab260b0d" providerId="LiveId" clId="{5CA04F96-6C4D-4558-B960-C6BEA03002D9}" dt="2023-07-13T06:45:00.058" v="58" actId="47"/>
        <pc:sldMkLst>
          <pc:docMk/>
          <pc:sldMk cId="2373426858" sldId="319"/>
        </pc:sldMkLst>
      </pc:sldChg>
      <pc:sldChg chg="del">
        <pc:chgData name="Itoro Ukpe" userId="930c7793ab260b0d" providerId="LiveId" clId="{5CA04F96-6C4D-4558-B960-C6BEA03002D9}" dt="2023-07-13T06:45:00.058" v="58" actId="47"/>
        <pc:sldMkLst>
          <pc:docMk/>
          <pc:sldMk cId="3910296051" sldId="320"/>
        </pc:sldMkLst>
      </pc:sldChg>
      <pc:sldChg chg="del">
        <pc:chgData name="Itoro Ukpe" userId="930c7793ab260b0d" providerId="LiveId" clId="{5CA04F96-6C4D-4558-B960-C6BEA03002D9}" dt="2023-07-13T06:45:00.058" v="58" actId="47"/>
        <pc:sldMkLst>
          <pc:docMk/>
          <pc:sldMk cId="1129059437" sldId="321"/>
        </pc:sldMkLst>
      </pc:sldChg>
      <pc:sldChg chg="del">
        <pc:chgData name="Itoro Ukpe" userId="930c7793ab260b0d" providerId="LiveId" clId="{5CA04F96-6C4D-4558-B960-C6BEA03002D9}" dt="2023-07-13T06:45:00.058" v="58" actId="47"/>
        <pc:sldMkLst>
          <pc:docMk/>
          <pc:sldMk cId="2838035984" sldId="322"/>
        </pc:sldMkLst>
      </pc:sldChg>
      <pc:sldChg chg="del">
        <pc:chgData name="Itoro Ukpe" userId="930c7793ab260b0d" providerId="LiveId" clId="{5CA04F96-6C4D-4558-B960-C6BEA03002D9}" dt="2023-07-13T06:45:00.058" v="58" actId="47"/>
        <pc:sldMkLst>
          <pc:docMk/>
          <pc:sldMk cId="4052172756" sldId="323"/>
        </pc:sldMkLst>
      </pc:sldChg>
      <pc:sldChg chg="del">
        <pc:chgData name="Itoro Ukpe" userId="930c7793ab260b0d" providerId="LiveId" clId="{5CA04F96-6C4D-4558-B960-C6BEA03002D9}" dt="2023-07-13T06:45:00.058" v="58" actId="47"/>
        <pc:sldMkLst>
          <pc:docMk/>
          <pc:sldMk cId="1397731689" sldId="324"/>
        </pc:sldMkLst>
      </pc:sldChg>
      <pc:sldChg chg="del">
        <pc:chgData name="Itoro Ukpe" userId="930c7793ab260b0d" providerId="LiveId" clId="{5CA04F96-6C4D-4558-B960-C6BEA03002D9}" dt="2023-07-13T06:45:00.058" v="58" actId="47"/>
        <pc:sldMkLst>
          <pc:docMk/>
          <pc:sldMk cId="3478941886" sldId="325"/>
        </pc:sldMkLst>
      </pc:sldChg>
      <pc:sldChg chg="del">
        <pc:chgData name="Itoro Ukpe" userId="930c7793ab260b0d" providerId="LiveId" clId="{5CA04F96-6C4D-4558-B960-C6BEA03002D9}" dt="2023-07-13T06:45:00.058" v="58" actId="47"/>
        <pc:sldMkLst>
          <pc:docMk/>
          <pc:sldMk cId="3900741289" sldId="326"/>
        </pc:sldMkLst>
      </pc:sldChg>
      <pc:sldChg chg="del">
        <pc:chgData name="Itoro Ukpe" userId="930c7793ab260b0d" providerId="LiveId" clId="{5CA04F96-6C4D-4558-B960-C6BEA03002D9}" dt="2023-07-13T06:45:00.058" v="58" actId="47"/>
        <pc:sldMkLst>
          <pc:docMk/>
          <pc:sldMk cId="3057433553" sldId="327"/>
        </pc:sldMkLst>
      </pc:sldChg>
      <pc:sldChg chg="del">
        <pc:chgData name="Itoro Ukpe" userId="930c7793ab260b0d" providerId="LiveId" clId="{5CA04F96-6C4D-4558-B960-C6BEA03002D9}" dt="2023-07-13T06:45:00.058" v="58" actId="47"/>
        <pc:sldMkLst>
          <pc:docMk/>
          <pc:sldMk cId="596931976" sldId="328"/>
        </pc:sldMkLst>
      </pc:sldChg>
      <pc:sldChg chg="del">
        <pc:chgData name="Itoro Ukpe" userId="930c7793ab260b0d" providerId="LiveId" clId="{5CA04F96-6C4D-4558-B960-C6BEA03002D9}" dt="2023-07-13T06:45:00.058" v="58" actId="47"/>
        <pc:sldMkLst>
          <pc:docMk/>
          <pc:sldMk cId="34834884" sldId="333"/>
        </pc:sldMkLst>
      </pc:sldChg>
      <pc:sldChg chg="del">
        <pc:chgData name="Itoro Ukpe" userId="930c7793ab260b0d" providerId="LiveId" clId="{5CA04F96-6C4D-4558-B960-C6BEA03002D9}" dt="2023-07-13T06:45:00.058" v="58" actId="47"/>
        <pc:sldMkLst>
          <pc:docMk/>
          <pc:sldMk cId="92414153" sldId="334"/>
        </pc:sldMkLst>
      </pc:sldChg>
      <pc:sldChg chg="del">
        <pc:chgData name="Itoro Ukpe" userId="930c7793ab260b0d" providerId="LiveId" clId="{5CA04F96-6C4D-4558-B960-C6BEA03002D9}" dt="2023-07-13T06:45:00.058" v="58" actId="47"/>
        <pc:sldMkLst>
          <pc:docMk/>
          <pc:sldMk cId="2325232262" sldId="335"/>
        </pc:sldMkLst>
      </pc:sldChg>
      <pc:sldChg chg="del">
        <pc:chgData name="Itoro Ukpe" userId="930c7793ab260b0d" providerId="LiveId" clId="{5CA04F96-6C4D-4558-B960-C6BEA03002D9}" dt="2023-07-13T06:45:00.058" v="58" actId="47"/>
        <pc:sldMkLst>
          <pc:docMk/>
          <pc:sldMk cId="2595143456" sldId="336"/>
        </pc:sldMkLst>
      </pc:sldChg>
      <pc:sldChg chg="del">
        <pc:chgData name="Itoro Ukpe" userId="930c7793ab260b0d" providerId="LiveId" clId="{5CA04F96-6C4D-4558-B960-C6BEA03002D9}" dt="2023-07-13T06:45:00.058" v="58" actId="47"/>
        <pc:sldMkLst>
          <pc:docMk/>
          <pc:sldMk cId="1218576665" sldId="337"/>
        </pc:sldMkLst>
      </pc:sldChg>
      <pc:sldChg chg="del">
        <pc:chgData name="Itoro Ukpe" userId="930c7793ab260b0d" providerId="LiveId" clId="{5CA04F96-6C4D-4558-B960-C6BEA03002D9}" dt="2023-07-13T06:45:00.058" v="58" actId="47"/>
        <pc:sldMkLst>
          <pc:docMk/>
          <pc:sldMk cId="969288790" sldId="338"/>
        </pc:sldMkLst>
      </pc:sldChg>
      <pc:sldChg chg="del">
        <pc:chgData name="Itoro Ukpe" userId="930c7793ab260b0d" providerId="LiveId" clId="{5CA04F96-6C4D-4558-B960-C6BEA03002D9}" dt="2023-07-13T06:45:00.058" v="58" actId="47"/>
        <pc:sldMkLst>
          <pc:docMk/>
          <pc:sldMk cId="2129087879" sldId="339"/>
        </pc:sldMkLst>
      </pc:sldChg>
      <pc:sldChg chg="del">
        <pc:chgData name="Itoro Ukpe" userId="930c7793ab260b0d" providerId="LiveId" clId="{5CA04F96-6C4D-4558-B960-C6BEA03002D9}" dt="2023-07-13T06:45:00.058" v="58" actId="47"/>
        <pc:sldMkLst>
          <pc:docMk/>
          <pc:sldMk cId="633652305" sldId="340"/>
        </pc:sldMkLst>
      </pc:sldChg>
      <pc:sldChg chg="del">
        <pc:chgData name="Itoro Ukpe" userId="930c7793ab260b0d" providerId="LiveId" clId="{5CA04F96-6C4D-4558-B960-C6BEA03002D9}" dt="2023-07-13T06:45:00.058" v="58" actId="47"/>
        <pc:sldMkLst>
          <pc:docMk/>
          <pc:sldMk cId="2403088754" sldId="341"/>
        </pc:sldMkLst>
      </pc:sldChg>
      <pc:sldChg chg="del">
        <pc:chgData name="Itoro Ukpe" userId="930c7793ab260b0d" providerId="LiveId" clId="{5CA04F96-6C4D-4558-B960-C6BEA03002D9}" dt="2023-07-13T06:45:00.058" v="58" actId="47"/>
        <pc:sldMkLst>
          <pc:docMk/>
          <pc:sldMk cId="2507086669" sldId="342"/>
        </pc:sldMkLst>
      </pc:sldChg>
      <pc:sldChg chg="addSp delSp modSp add mod ord setBg">
        <pc:chgData name="Itoro Ukpe" userId="930c7793ab260b0d" providerId="LiveId" clId="{5CA04F96-6C4D-4558-B960-C6BEA03002D9}" dt="2023-07-28T05:27:04.505" v="972" actId="26606"/>
        <pc:sldMkLst>
          <pc:docMk/>
          <pc:sldMk cId="4044731645" sldId="343"/>
        </pc:sldMkLst>
        <pc:spChg chg="mod">
          <ac:chgData name="Itoro Ukpe" userId="930c7793ab260b0d" providerId="LiveId" clId="{5CA04F96-6C4D-4558-B960-C6BEA03002D9}" dt="2023-07-28T05:27:04.464" v="971" actId="26606"/>
          <ac:spMkLst>
            <pc:docMk/>
            <pc:sldMk cId="4044731645" sldId="343"/>
            <ac:spMk id="3" creationId="{0115FF41-AFA4-4D25-AB42-AB034F4B4FEC}"/>
          </ac:spMkLst>
        </pc:spChg>
        <pc:spChg chg="del mod ord">
          <ac:chgData name="Itoro Ukpe" userId="930c7793ab260b0d" providerId="LiveId" clId="{5CA04F96-6C4D-4558-B960-C6BEA03002D9}" dt="2023-07-28T05:27:04.505" v="972" actId="26606"/>
          <ac:spMkLst>
            <pc:docMk/>
            <pc:sldMk cId="4044731645" sldId="343"/>
            <ac:spMk id="4" creationId="{B0881FA9-F3B0-4912-B0E1-352094195C30}"/>
          </ac:spMkLst>
        </pc:spChg>
        <pc:spChg chg="mod">
          <ac:chgData name="Itoro Ukpe" userId="930c7793ab260b0d" providerId="LiveId" clId="{5CA04F96-6C4D-4558-B960-C6BEA03002D9}" dt="2023-07-28T05:27:04.464" v="971" actId="26606"/>
          <ac:spMkLst>
            <pc:docMk/>
            <pc:sldMk cId="4044731645" sldId="343"/>
            <ac:spMk id="11" creationId="{56AE2454-CE9A-4A6B-AB5A-349E0D967654}"/>
          </ac:spMkLst>
        </pc:spChg>
        <pc:spChg chg="add del">
          <ac:chgData name="Itoro Ukpe" userId="930c7793ab260b0d" providerId="LiveId" clId="{5CA04F96-6C4D-4558-B960-C6BEA03002D9}" dt="2023-07-28T05:26:54.166" v="961" actId="26606"/>
          <ac:spMkLst>
            <pc:docMk/>
            <pc:sldMk cId="4044731645" sldId="343"/>
            <ac:spMk id="18" creationId="{D9A7F3BF-8763-4074-AD77-92790AF314D1}"/>
          </ac:spMkLst>
        </pc:spChg>
        <pc:spChg chg="add del">
          <ac:chgData name="Itoro Ukpe" userId="930c7793ab260b0d" providerId="LiveId" clId="{5CA04F96-6C4D-4558-B960-C6BEA03002D9}" dt="2023-07-28T05:26:54.166" v="961" actId="26606"/>
          <ac:spMkLst>
            <pc:docMk/>
            <pc:sldMk cId="4044731645" sldId="343"/>
            <ac:spMk id="22" creationId="{6CB927A4-E432-4310-9CD5-E89FF5063179}"/>
          </ac:spMkLst>
        </pc:spChg>
        <pc:spChg chg="add del">
          <ac:chgData name="Itoro Ukpe" userId="930c7793ab260b0d" providerId="LiveId" clId="{5CA04F96-6C4D-4558-B960-C6BEA03002D9}" dt="2023-07-28T05:26:54.166" v="961" actId="26606"/>
          <ac:spMkLst>
            <pc:docMk/>
            <pc:sldMk cId="4044731645" sldId="343"/>
            <ac:spMk id="24" creationId="{E3020543-B24B-4EC4-8FFC-8DD88EEA91A8}"/>
          </ac:spMkLst>
        </pc:spChg>
        <pc:spChg chg="add del">
          <ac:chgData name="Itoro Ukpe" userId="930c7793ab260b0d" providerId="LiveId" clId="{5CA04F96-6C4D-4558-B960-C6BEA03002D9}" dt="2023-07-28T05:26:54.166" v="961" actId="26606"/>
          <ac:spMkLst>
            <pc:docMk/>
            <pc:sldMk cId="4044731645" sldId="343"/>
            <ac:spMk id="26" creationId="{1453BF6C-B012-48B7-B4E8-6D7AC7C27D02}"/>
          </ac:spMkLst>
        </pc:spChg>
        <pc:spChg chg="add del">
          <ac:chgData name="Itoro Ukpe" userId="930c7793ab260b0d" providerId="LiveId" clId="{5CA04F96-6C4D-4558-B960-C6BEA03002D9}" dt="2023-07-28T05:26:56.454" v="963" actId="26606"/>
          <ac:spMkLst>
            <pc:docMk/>
            <pc:sldMk cId="4044731645" sldId="343"/>
            <ac:spMk id="29" creationId="{A2679492-7988-4050-9056-542444452411}"/>
          </ac:spMkLst>
        </pc:spChg>
        <pc:spChg chg="add del">
          <ac:chgData name="Itoro Ukpe" userId="930c7793ab260b0d" providerId="LiveId" clId="{5CA04F96-6C4D-4558-B960-C6BEA03002D9}" dt="2023-07-28T05:26:56.454" v="963" actId="26606"/>
          <ac:spMkLst>
            <pc:docMk/>
            <pc:sldMk cId="4044731645" sldId="343"/>
            <ac:spMk id="30" creationId="{B091B163-7D61-4891-ABCF-5C13D9C418D0}"/>
          </ac:spMkLst>
        </pc:spChg>
        <pc:spChg chg="add del">
          <ac:chgData name="Itoro Ukpe" userId="930c7793ab260b0d" providerId="LiveId" clId="{5CA04F96-6C4D-4558-B960-C6BEA03002D9}" dt="2023-07-28T05:26:57.440" v="965" actId="26606"/>
          <ac:spMkLst>
            <pc:docMk/>
            <pc:sldMk cId="4044731645" sldId="343"/>
            <ac:spMk id="34" creationId="{A2679492-7988-4050-9056-542444452411}"/>
          </ac:spMkLst>
        </pc:spChg>
        <pc:spChg chg="add del">
          <ac:chgData name="Itoro Ukpe" userId="930c7793ab260b0d" providerId="LiveId" clId="{5CA04F96-6C4D-4558-B960-C6BEA03002D9}" dt="2023-07-28T05:26:57.440" v="965" actId="26606"/>
          <ac:spMkLst>
            <pc:docMk/>
            <pc:sldMk cId="4044731645" sldId="343"/>
            <ac:spMk id="35" creationId="{B091B163-7D61-4891-ABCF-5C13D9C418D0}"/>
          </ac:spMkLst>
        </pc:spChg>
        <pc:spChg chg="add del">
          <ac:chgData name="Itoro Ukpe" userId="930c7793ab260b0d" providerId="LiveId" clId="{5CA04F96-6C4D-4558-B960-C6BEA03002D9}" dt="2023-07-28T05:26:59.098" v="967" actId="26606"/>
          <ac:spMkLst>
            <pc:docMk/>
            <pc:sldMk cId="4044731645" sldId="343"/>
            <ac:spMk id="39" creationId="{327D73B4-9F5C-4A64-A179-51B9500CB8B5}"/>
          </ac:spMkLst>
        </pc:spChg>
        <pc:spChg chg="add del">
          <ac:chgData name="Itoro Ukpe" userId="930c7793ab260b0d" providerId="LiveId" clId="{5CA04F96-6C4D-4558-B960-C6BEA03002D9}" dt="2023-07-28T05:26:59.098" v="967" actId="26606"/>
          <ac:spMkLst>
            <pc:docMk/>
            <pc:sldMk cId="4044731645" sldId="343"/>
            <ac:spMk id="40" creationId="{C1F06963-6374-4B48-844F-071A9BAAAE02}"/>
          </ac:spMkLst>
        </pc:spChg>
        <pc:spChg chg="add del">
          <ac:chgData name="Itoro Ukpe" userId="930c7793ab260b0d" providerId="LiveId" clId="{5CA04F96-6C4D-4558-B960-C6BEA03002D9}" dt="2023-07-28T05:26:59.098" v="967" actId="26606"/>
          <ac:spMkLst>
            <pc:docMk/>
            <pc:sldMk cId="4044731645" sldId="343"/>
            <ac:spMk id="41" creationId="{6CB927A4-E432-4310-9CD5-E89FF5063179}"/>
          </ac:spMkLst>
        </pc:spChg>
        <pc:spChg chg="add del">
          <ac:chgData name="Itoro Ukpe" userId="930c7793ab260b0d" providerId="LiveId" clId="{5CA04F96-6C4D-4558-B960-C6BEA03002D9}" dt="2023-07-28T05:26:59.098" v="967" actId="26606"/>
          <ac:spMkLst>
            <pc:docMk/>
            <pc:sldMk cId="4044731645" sldId="343"/>
            <ac:spMk id="42" creationId="{1453BF6C-B012-48B7-B4E8-6D7AC7C27D02}"/>
          </ac:spMkLst>
        </pc:spChg>
        <pc:spChg chg="add del">
          <ac:chgData name="Itoro Ukpe" userId="930c7793ab260b0d" providerId="LiveId" clId="{5CA04F96-6C4D-4558-B960-C6BEA03002D9}" dt="2023-07-28T05:26:59.098" v="967" actId="26606"/>
          <ac:spMkLst>
            <pc:docMk/>
            <pc:sldMk cId="4044731645" sldId="343"/>
            <ac:spMk id="43" creationId="{E3020543-B24B-4EC4-8FFC-8DD88EEA91A8}"/>
          </ac:spMkLst>
        </pc:spChg>
        <pc:spChg chg="add del">
          <ac:chgData name="Itoro Ukpe" userId="930c7793ab260b0d" providerId="LiveId" clId="{5CA04F96-6C4D-4558-B960-C6BEA03002D9}" dt="2023-07-28T05:27:00.318" v="969" actId="26606"/>
          <ac:spMkLst>
            <pc:docMk/>
            <pc:sldMk cId="4044731645" sldId="343"/>
            <ac:spMk id="47" creationId="{327D73B4-9F5C-4A64-A179-51B9500CB8B5}"/>
          </ac:spMkLst>
        </pc:spChg>
        <pc:spChg chg="add del">
          <ac:chgData name="Itoro Ukpe" userId="930c7793ab260b0d" providerId="LiveId" clId="{5CA04F96-6C4D-4558-B960-C6BEA03002D9}" dt="2023-07-28T05:27:00.318" v="969" actId="26606"/>
          <ac:spMkLst>
            <pc:docMk/>
            <pc:sldMk cId="4044731645" sldId="343"/>
            <ac:spMk id="48" creationId="{C1F06963-6374-4B48-844F-071A9BAAAE02}"/>
          </ac:spMkLst>
        </pc:spChg>
        <pc:spChg chg="add del">
          <ac:chgData name="Itoro Ukpe" userId="930c7793ab260b0d" providerId="LiveId" clId="{5CA04F96-6C4D-4558-B960-C6BEA03002D9}" dt="2023-07-28T05:27:00.318" v="969" actId="26606"/>
          <ac:spMkLst>
            <pc:docMk/>
            <pc:sldMk cId="4044731645" sldId="343"/>
            <ac:spMk id="49" creationId="{6CB927A4-E432-4310-9CD5-E89FF5063179}"/>
          </ac:spMkLst>
        </pc:spChg>
        <pc:spChg chg="add del">
          <ac:chgData name="Itoro Ukpe" userId="930c7793ab260b0d" providerId="LiveId" clId="{5CA04F96-6C4D-4558-B960-C6BEA03002D9}" dt="2023-07-28T05:27:00.318" v="969" actId="26606"/>
          <ac:spMkLst>
            <pc:docMk/>
            <pc:sldMk cId="4044731645" sldId="343"/>
            <ac:spMk id="50" creationId="{1453BF6C-B012-48B7-B4E8-6D7AC7C27D02}"/>
          </ac:spMkLst>
        </pc:spChg>
        <pc:spChg chg="add del">
          <ac:chgData name="Itoro Ukpe" userId="930c7793ab260b0d" providerId="LiveId" clId="{5CA04F96-6C4D-4558-B960-C6BEA03002D9}" dt="2023-07-28T05:27:00.318" v="969" actId="26606"/>
          <ac:spMkLst>
            <pc:docMk/>
            <pc:sldMk cId="4044731645" sldId="343"/>
            <ac:spMk id="51" creationId="{E3020543-B24B-4EC4-8FFC-8DD88EEA91A8}"/>
          </ac:spMkLst>
        </pc:spChg>
        <pc:spChg chg="add del">
          <ac:chgData name="Itoro Ukpe" userId="930c7793ab260b0d" providerId="LiveId" clId="{5CA04F96-6C4D-4558-B960-C6BEA03002D9}" dt="2023-07-28T05:27:04.464" v="971" actId="26606"/>
          <ac:spMkLst>
            <pc:docMk/>
            <pc:sldMk cId="4044731645" sldId="343"/>
            <ac:spMk id="55" creationId="{8D1AA55E-40D5-461B-A5A8-4AE8AAB71B08}"/>
          </ac:spMkLst>
        </pc:spChg>
        <pc:spChg chg="add del">
          <ac:chgData name="Itoro Ukpe" userId="930c7793ab260b0d" providerId="LiveId" clId="{5CA04F96-6C4D-4558-B960-C6BEA03002D9}" dt="2023-07-28T05:27:04.464" v="971" actId="26606"/>
          <ac:spMkLst>
            <pc:docMk/>
            <pc:sldMk cId="4044731645" sldId="343"/>
            <ac:spMk id="57" creationId="{6CB927A4-E432-4310-9CD5-E89FF5063179}"/>
          </ac:spMkLst>
        </pc:spChg>
        <pc:spChg chg="add del">
          <ac:chgData name="Itoro Ukpe" userId="930c7793ab260b0d" providerId="LiveId" clId="{5CA04F96-6C4D-4558-B960-C6BEA03002D9}" dt="2023-07-28T05:27:04.464" v="971" actId="26606"/>
          <ac:spMkLst>
            <pc:docMk/>
            <pc:sldMk cId="4044731645" sldId="343"/>
            <ac:spMk id="58" creationId="{E3020543-B24B-4EC4-8FFC-8DD88EEA91A8}"/>
          </ac:spMkLst>
        </pc:spChg>
        <pc:graphicFrameChg chg="add">
          <ac:chgData name="Itoro Ukpe" userId="930c7793ab260b0d" providerId="LiveId" clId="{5CA04F96-6C4D-4558-B960-C6BEA03002D9}" dt="2023-07-28T05:27:04.505" v="972" actId="26606"/>
          <ac:graphicFrameMkLst>
            <pc:docMk/>
            <pc:sldMk cId="4044731645" sldId="343"/>
            <ac:graphicFrameMk id="13" creationId="{703A3120-A8C0-8553-179A-A18E1BFD49E8}"/>
          </ac:graphicFrameMkLst>
        </pc:graphicFrameChg>
        <pc:picChg chg="mod">
          <ac:chgData name="Itoro Ukpe" userId="930c7793ab260b0d" providerId="LiveId" clId="{5CA04F96-6C4D-4558-B960-C6BEA03002D9}" dt="2023-07-28T05:27:04.464" v="971" actId="26606"/>
          <ac:picMkLst>
            <pc:docMk/>
            <pc:sldMk cId="4044731645" sldId="343"/>
            <ac:picMk id="8" creationId="{B53D1AAB-32B2-4F04-828F-AB1C758AF004}"/>
          </ac:picMkLst>
        </pc:picChg>
        <pc:cxnChg chg="add del">
          <ac:chgData name="Itoro Ukpe" userId="930c7793ab260b0d" providerId="LiveId" clId="{5CA04F96-6C4D-4558-B960-C6BEA03002D9}" dt="2023-07-28T05:26:54.166" v="961" actId="26606"/>
          <ac:cxnSpMkLst>
            <pc:docMk/>
            <pc:sldMk cId="4044731645" sldId="343"/>
            <ac:cxnSpMk id="16" creationId="{5C05CAAB-DBA2-4548-AD5F-01BB97FBB207}"/>
          </ac:cxnSpMkLst>
        </pc:cxnChg>
        <pc:cxnChg chg="add del">
          <ac:chgData name="Itoro Ukpe" userId="930c7793ab260b0d" providerId="LiveId" clId="{5CA04F96-6C4D-4558-B960-C6BEA03002D9}" dt="2023-07-28T05:26:54.166" v="961" actId="26606"/>
          <ac:cxnSpMkLst>
            <pc:docMk/>
            <pc:sldMk cId="4044731645" sldId="343"/>
            <ac:cxnSpMk id="20" creationId="{C49DA8F6-BCC1-4447-B54C-57856834B94B}"/>
          </ac:cxnSpMkLst>
        </pc:cxnChg>
        <pc:cxnChg chg="add del">
          <ac:chgData name="Itoro Ukpe" userId="930c7793ab260b0d" providerId="LiveId" clId="{5CA04F96-6C4D-4558-B960-C6BEA03002D9}" dt="2023-07-28T05:26:56.454" v="963" actId="26606"/>
          <ac:cxnSpMkLst>
            <pc:docMk/>
            <pc:sldMk cId="4044731645" sldId="343"/>
            <ac:cxnSpMk id="28" creationId="{5C05CAAB-DBA2-4548-AD5F-01BB97FBB207}"/>
          </ac:cxnSpMkLst>
        </pc:cxnChg>
        <pc:cxnChg chg="add del">
          <ac:chgData name="Itoro Ukpe" userId="930c7793ab260b0d" providerId="LiveId" clId="{5CA04F96-6C4D-4558-B960-C6BEA03002D9}" dt="2023-07-28T05:26:56.454" v="963" actId="26606"/>
          <ac:cxnSpMkLst>
            <pc:docMk/>
            <pc:sldMk cId="4044731645" sldId="343"/>
            <ac:cxnSpMk id="31" creationId="{C49DA8F6-BCC1-4447-B54C-57856834B94B}"/>
          </ac:cxnSpMkLst>
        </pc:cxnChg>
        <pc:cxnChg chg="add del">
          <ac:chgData name="Itoro Ukpe" userId="930c7793ab260b0d" providerId="LiveId" clId="{5CA04F96-6C4D-4558-B960-C6BEA03002D9}" dt="2023-07-28T05:26:57.440" v="965" actId="26606"/>
          <ac:cxnSpMkLst>
            <pc:docMk/>
            <pc:sldMk cId="4044731645" sldId="343"/>
            <ac:cxnSpMk id="33" creationId="{5C05CAAB-DBA2-4548-AD5F-01BB97FBB207}"/>
          </ac:cxnSpMkLst>
        </pc:cxnChg>
        <pc:cxnChg chg="add del">
          <ac:chgData name="Itoro Ukpe" userId="930c7793ab260b0d" providerId="LiveId" clId="{5CA04F96-6C4D-4558-B960-C6BEA03002D9}" dt="2023-07-28T05:26:57.440" v="965" actId="26606"/>
          <ac:cxnSpMkLst>
            <pc:docMk/>
            <pc:sldMk cId="4044731645" sldId="343"/>
            <ac:cxnSpMk id="36" creationId="{C49DA8F6-BCC1-4447-B54C-57856834B94B}"/>
          </ac:cxnSpMkLst>
        </pc:cxnChg>
        <pc:cxnChg chg="add del">
          <ac:chgData name="Itoro Ukpe" userId="930c7793ab260b0d" providerId="LiveId" clId="{5CA04F96-6C4D-4558-B960-C6BEA03002D9}" dt="2023-07-28T05:26:59.098" v="967" actId="26606"/>
          <ac:cxnSpMkLst>
            <pc:docMk/>
            <pc:sldMk cId="4044731645" sldId="343"/>
            <ac:cxnSpMk id="38" creationId="{5C05CAAB-DBA2-4548-AD5F-01BB97FBB207}"/>
          </ac:cxnSpMkLst>
        </pc:cxnChg>
        <pc:cxnChg chg="add del">
          <ac:chgData name="Itoro Ukpe" userId="930c7793ab260b0d" providerId="LiveId" clId="{5CA04F96-6C4D-4558-B960-C6BEA03002D9}" dt="2023-07-28T05:26:59.098" v="967" actId="26606"/>
          <ac:cxnSpMkLst>
            <pc:docMk/>
            <pc:sldMk cId="4044731645" sldId="343"/>
            <ac:cxnSpMk id="44" creationId="{C49DA8F6-BCC1-4447-B54C-57856834B94B}"/>
          </ac:cxnSpMkLst>
        </pc:cxnChg>
        <pc:cxnChg chg="add del">
          <ac:chgData name="Itoro Ukpe" userId="930c7793ab260b0d" providerId="LiveId" clId="{5CA04F96-6C4D-4558-B960-C6BEA03002D9}" dt="2023-07-28T05:27:00.318" v="969" actId="26606"/>
          <ac:cxnSpMkLst>
            <pc:docMk/>
            <pc:sldMk cId="4044731645" sldId="343"/>
            <ac:cxnSpMk id="46" creationId="{5C05CAAB-DBA2-4548-AD5F-01BB97FBB207}"/>
          </ac:cxnSpMkLst>
        </pc:cxnChg>
        <pc:cxnChg chg="add del">
          <ac:chgData name="Itoro Ukpe" userId="930c7793ab260b0d" providerId="LiveId" clId="{5CA04F96-6C4D-4558-B960-C6BEA03002D9}" dt="2023-07-28T05:27:00.318" v="969" actId="26606"/>
          <ac:cxnSpMkLst>
            <pc:docMk/>
            <pc:sldMk cId="4044731645" sldId="343"/>
            <ac:cxnSpMk id="52" creationId="{C49DA8F6-BCC1-4447-B54C-57856834B94B}"/>
          </ac:cxnSpMkLst>
        </pc:cxnChg>
        <pc:cxnChg chg="add del">
          <ac:chgData name="Itoro Ukpe" userId="930c7793ab260b0d" providerId="LiveId" clId="{5CA04F96-6C4D-4558-B960-C6BEA03002D9}" dt="2023-07-28T05:27:04.464" v="971" actId="26606"/>
          <ac:cxnSpMkLst>
            <pc:docMk/>
            <pc:sldMk cId="4044731645" sldId="343"/>
            <ac:cxnSpMk id="54" creationId="{5C05CAAB-DBA2-4548-AD5F-01BB97FBB207}"/>
          </ac:cxnSpMkLst>
        </pc:cxnChg>
        <pc:cxnChg chg="add del">
          <ac:chgData name="Itoro Ukpe" userId="930c7793ab260b0d" providerId="LiveId" clId="{5CA04F96-6C4D-4558-B960-C6BEA03002D9}" dt="2023-07-28T05:27:04.464" v="971" actId="26606"/>
          <ac:cxnSpMkLst>
            <pc:docMk/>
            <pc:sldMk cId="4044731645" sldId="343"/>
            <ac:cxnSpMk id="56" creationId="{7EB498BD-8089-4626-91EA-4978EBEF535E}"/>
          </ac:cxnSpMkLst>
        </pc:cxnChg>
      </pc:sldChg>
      <pc:sldChg chg="modSp add mod">
        <pc:chgData name="Itoro Ukpe" userId="930c7793ab260b0d" providerId="LiveId" clId="{5CA04F96-6C4D-4558-B960-C6BEA03002D9}" dt="2023-07-15T05:58:22.404" v="723" actId="27636"/>
        <pc:sldMkLst>
          <pc:docMk/>
          <pc:sldMk cId="1970543305" sldId="344"/>
        </pc:sldMkLst>
        <pc:spChg chg="mod">
          <ac:chgData name="Itoro Ukpe" userId="930c7793ab260b0d" providerId="LiveId" clId="{5CA04F96-6C4D-4558-B960-C6BEA03002D9}" dt="2023-07-15T05:58:19.768" v="721" actId="1076"/>
          <ac:spMkLst>
            <pc:docMk/>
            <pc:sldMk cId="1970543305" sldId="344"/>
            <ac:spMk id="3" creationId="{0115FF41-AFA4-4D25-AB42-AB034F4B4FEC}"/>
          </ac:spMkLst>
        </pc:spChg>
        <pc:spChg chg="mod">
          <ac:chgData name="Itoro Ukpe" userId="930c7793ab260b0d" providerId="LiveId" clId="{5CA04F96-6C4D-4558-B960-C6BEA03002D9}" dt="2023-07-15T05:58:22.404" v="723" actId="27636"/>
          <ac:spMkLst>
            <pc:docMk/>
            <pc:sldMk cId="1970543305" sldId="344"/>
            <ac:spMk id="4" creationId="{B0881FA9-F3B0-4912-B0E1-352094195C30}"/>
          </ac:spMkLst>
        </pc:spChg>
      </pc:sldChg>
      <pc:sldChg chg="modSp add mod">
        <pc:chgData name="Itoro Ukpe" userId="930c7793ab260b0d" providerId="LiveId" clId="{5CA04F96-6C4D-4558-B960-C6BEA03002D9}" dt="2023-12-09T00:51:20.737" v="987" actId="113"/>
        <pc:sldMkLst>
          <pc:docMk/>
          <pc:sldMk cId="3767946975" sldId="345"/>
        </pc:sldMkLst>
        <pc:spChg chg="mod">
          <ac:chgData name="Itoro Ukpe" userId="930c7793ab260b0d" providerId="LiveId" clId="{5CA04F96-6C4D-4558-B960-C6BEA03002D9}" dt="2023-07-13T06:46:06.652" v="67"/>
          <ac:spMkLst>
            <pc:docMk/>
            <pc:sldMk cId="3767946975" sldId="345"/>
            <ac:spMk id="3" creationId="{0115FF41-AFA4-4D25-AB42-AB034F4B4FEC}"/>
          </ac:spMkLst>
        </pc:spChg>
        <pc:spChg chg="mod">
          <ac:chgData name="Itoro Ukpe" userId="930c7793ab260b0d" providerId="LiveId" clId="{5CA04F96-6C4D-4558-B960-C6BEA03002D9}" dt="2023-12-09T00:51:20.737" v="987" actId="113"/>
          <ac:spMkLst>
            <pc:docMk/>
            <pc:sldMk cId="3767946975" sldId="345"/>
            <ac:spMk id="4" creationId="{B0881FA9-F3B0-4912-B0E1-352094195C30}"/>
          </ac:spMkLst>
        </pc:spChg>
        <pc:picChg chg="mod">
          <ac:chgData name="Itoro Ukpe" userId="930c7793ab260b0d" providerId="LiveId" clId="{5CA04F96-6C4D-4558-B960-C6BEA03002D9}" dt="2023-07-14T05:56:00.424" v="236" actId="1076"/>
          <ac:picMkLst>
            <pc:docMk/>
            <pc:sldMk cId="3767946975" sldId="345"/>
            <ac:picMk id="8" creationId="{B53D1AAB-32B2-4F04-828F-AB1C758AF004}"/>
          </ac:picMkLst>
        </pc:picChg>
      </pc:sldChg>
      <pc:sldChg chg="modSp add mod">
        <pc:chgData name="Itoro Ukpe" userId="930c7793ab260b0d" providerId="LiveId" clId="{5CA04F96-6C4D-4558-B960-C6BEA03002D9}" dt="2023-07-14T15:24:06.224" v="679"/>
        <pc:sldMkLst>
          <pc:docMk/>
          <pc:sldMk cId="3307799510" sldId="346"/>
        </pc:sldMkLst>
        <pc:spChg chg="mod">
          <ac:chgData name="Itoro Ukpe" userId="930c7793ab260b0d" providerId="LiveId" clId="{5CA04F96-6C4D-4558-B960-C6BEA03002D9}" dt="2023-07-14T06:27:51.378" v="535" actId="14100"/>
          <ac:spMkLst>
            <pc:docMk/>
            <pc:sldMk cId="3307799510" sldId="346"/>
            <ac:spMk id="3" creationId="{0115FF41-AFA4-4D25-AB42-AB034F4B4FEC}"/>
          </ac:spMkLst>
        </pc:spChg>
        <pc:spChg chg="mod">
          <ac:chgData name="Itoro Ukpe" userId="930c7793ab260b0d" providerId="LiveId" clId="{5CA04F96-6C4D-4558-B960-C6BEA03002D9}" dt="2023-07-14T15:24:06.224" v="679"/>
          <ac:spMkLst>
            <pc:docMk/>
            <pc:sldMk cId="3307799510" sldId="346"/>
            <ac:spMk id="4" creationId="{B0881FA9-F3B0-4912-B0E1-352094195C30}"/>
          </ac:spMkLst>
        </pc:spChg>
      </pc:sldChg>
      <pc:sldChg chg="modSp add mod">
        <pc:chgData name="Itoro Ukpe" userId="930c7793ab260b0d" providerId="LiveId" clId="{5CA04F96-6C4D-4558-B960-C6BEA03002D9}" dt="2023-07-14T06:27:13.481" v="534" actId="14100"/>
        <pc:sldMkLst>
          <pc:docMk/>
          <pc:sldMk cId="1063491013" sldId="347"/>
        </pc:sldMkLst>
        <pc:spChg chg="mod">
          <ac:chgData name="Itoro Ukpe" userId="930c7793ab260b0d" providerId="LiveId" clId="{5CA04F96-6C4D-4558-B960-C6BEA03002D9}" dt="2023-07-14T06:27:13.481" v="534" actId="14100"/>
          <ac:spMkLst>
            <pc:docMk/>
            <pc:sldMk cId="1063491013" sldId="347"/>
            <ac:spMk id="3" creationId="{0115FF41-AFA4-4D25-AB42-AB034F4B4FEC}"/>
          </ac:spMkLst>
        </pc:spChg>
        <pc:spChg chg="mod">
          <ac:chgData name="Itoro Ukpe" userId="930c7793ab260b0d" providerId="LiveId" clId="{5CA04F96-6C4D-4558-B960-C6BEA03002D9}" dt="2023-07-14T06:26:57.906" v="531" actId="14100"/>
          <ac:spMkLst>
            <pc:docMk/>
            <pc:sldMk cId="1063491013" sldId="347"/>
            <ac:spMk id="4" creationId="{B0881FA9-F3B0-4912-B0E1-352094195C30}"/>
          </ac:spMkLst>
        </pc:spChg>
      </pc:sldChg>
      <pc:sldChg chg="addSp delSp modSp add mod">
        <pc:chgData name="Itoro Ukpe" userId="930c7793ab260b0d" providerId="LiveId" clId="{5CA04F96-6C4D-4558-B960-C6BEA03002D9}" dt="2023-07-14T06:31:14.339" v="550" actId="113"/>
        <pc:sldMkLst>
          <pc:docMk/>
          <pc:sldMk cId="3433310485" sldId="348"/>
        </pc:sldMkLst>
        <pc:spChg chg="add del">
          <ac:chgData name="Itoro Ukpe" userId="930c7793ab260b0d" providerId="LiveId" clId="{5CA04F96-6C4D-4558-B960-C6BEA03002D9}" dt="2023-07-14T06:30:45.243" v="544"/>
          <ac:spMkLst>
            <pc:docMk/>
            <pc:sldMk cId="3433310485" sldId="348"/>
            <ac:spMk id="2" creationId="{66FBB9D8-D564-92AA-120B-D1CB840DDD38}"/>
          </ac:spMkLst>
        </pc:spChg>
        <pc:spChg chg="mod">
          <ac:chgData name="Itoro Ukpe" userId="930c7793ab260b0d" providerId="LiveId" clId="{5CA04F96-6C4D-4558-B960-C6BEA03002D9}" dt="2023-07-13T06:47:47.623" v="82" actId="27636"/>
          <ac:spMkLst>
            <pc:docMk/>
            <pc:sldMk cId="3433310485" sldId="348"/>
            <ac:spMk id="3" creationId="{0115FF41-AFA4-4D25-AB42-AB034F4B4FEC}"/>
          </ac:spMkLst>
        </pc:spChg>
        <pc:spChg chg="mod">
          <ac:chgData name="Itoro Ukpe" userId="930c7793ab260b0d" providerId="LiveId" clId="{5CA04F96-6C4D-4558-B960-C6BEA03002D9}" dt="2023-07-14T06:31:14.339" v="550" actId="113"/>
          <ac:spMkLst>
            <pc:docMk/>
            <pc:sldMk cId="3433310485" sldId="348"/>
            <ac:spMk id="4" creationId="{B0881FA9-F3B0-4912-B0E1-352094195C30}"/>
          </ac:spMkLst>
        </pc:spChg>
      </pc:sldChg>
      <pc:sldChg chg="modSp add mod">
        <pc:chgData name="Itoro Ukpe" userId="930c7793ab260b0d" providerId="LiveId" clId="{5CA04F96-6C4D-4558-B960-C6BEA03002D9}" dt="2023-07-13T06:48:28.646" v="89"/>
        <pc:sldMkLst>
          <pc:docMk/>
          <pc:sldMk cId="3756467563" sldId="349"/>
        </pc:sldMkLst>
        <pc:spChg chg="mod">
          <ac:chgData name="Itoro Ukpe" userId="930c7793ab260b0d" providerId="LiveId" clId="{5CA04F96-6C4D-4558-B960-C6BEA03002D9}" dt="2023-07-13T06:48:17.155" v="87" actId="27636"/>
          <ac:spMkLst>
            <pc:docMk/>
            <pc:sldMk cId="3756467563" sldId="349"/>
            <ac:spMk id="3" creationId="{0115FF41-AFA4-4D25-AB42-AB034F4B4FEC}"/>
          </ac:spMkLst>
        </pc:spChg>
        <pc:spChg chg="mod">
          <ac:chgData name="Itoro Ukpe" userId="930c7793ab260b0d" providerId="LiveId" clId="{5CA04F96-6C4D-4558-B960-C6BEA03002D9}" dt="2023-07-13T06:48:28.646" v="89"/>
          <ac:spMkLst>
            <pc:docMk/>
            <pc:sldMk cId="3756467563" sldId="349"/>
            <ac:spMk id="4" creationId="{B0881FA9-F3B0-4912-B0E1-352094195C30}"/>
          </ac:spMkLst>
        </pc:spChg>
      </pc:sldChg>
      <pc:sldChg chg="new del">
        <pc:chgData name="Itoro Ukpe" userId="930c7793ab260b0d" providerId="LiveId" clId="{5CA04F96-6C4D-4558-B960-C6BEA03002D9}" dt="2023-07-13T06:52:03.749" v="91" actId="680"/>
        <pc:sldMkLst>
          <pc:docMk/>
          <pc:sldMk cId="589971941" sldId="350"/>
        </pc:sldMkLst>
      </pc:sldChg>
      <pc:sldChg chg="modSp add mod">
        <pc:chgData name="Itoro Ukpe" userId="930c7793ab260b0d" providerId="LiveId" clId="{5CA04F96-6C4D-4558-B960-C6BEA03002D9}" dt="2023-07-13T06:56:08.250" v="164" actId="14100"/>
        <pc:sldMkLst>
          <pc:docMk/>
          <pc:sldMk cId="4174122146" sldId="350"/>
        </pc:sldMkLst>
        <pc:spChg chg="mod">
          <ac:chgData name="Itoro Ukpe" userId="930c7793ab260b0d" providerId="LiveId" clId="{5CA04F96-6C4D-4558-B960-C6BEA03002D9}" dt="2023-07-13T06:55:58.001" v="161" actId="1076"/>
          <ac:spMkLst>
            <pc:docMk/>
            <pc:sldMk cId="4174122146" sldId="350"/>
            <ac:spMk id="3" creationId="{0115FF41-AFA4-4D25-AB42-AB034F4B4FEC}"/>
          </ac:spMkLst>
        </pc:spChg>
        <pc:spChg chg="mod">
          <ac:chgData name="Itoro Ukpe" userId="930c7793ab260b0d" providerId="LiveId" clId="{5CA04F96-6C4D-4558-B960-C6BEA03002D9}" dt="2023-07-13T06:56:08.250" v="164" actId="14100"/>
          <ac:spMkLst>
            <pc:docMk/>
            <pc:sldMk cId="4174122146" sldId="350"/>
            <ac:spMk id="4" creationId="{B0881FA9-F3B0-4912-B0E1-352094195C30}"/>
          </ac:spMkLst>
        </pc:spChg>
        <pc:picChg chg="mod">
          <ac:chgData name="Itoro Ukpe" userId="930c7793ab260b0d" providerId="LiveId" clId="{5CA04F96-6C4D-4558-B960-C6BEA03002D9}" dt="2023-07-13T06:56:04.977" v="163" actId="1076"/>
          <ac:picMkLst>
            <pc:docMk/>
            <pc:sldMk cId="4174122146" sldId="350"/>
            <ac:picMk id="8" creationId="{B53D1AAB-32B2-4F04-828F-AB1C758AF004}"/>
          </ac:picMkLst>
        </pc:picChg>
      </pc:sldChg>
      <pc:sldChg chg="addSp delSp modSp add mod ord setBg">
        <pc:chgData name="Itoro Ukpe" userId="930c7793ab260b0d" providerId="LiveId" clId="{5CA04F96-6C4D-4558-B960-C6BEA03002D9}" dt="2023-12-09T00:49:28.209" v="984" actId="6549"/>
        <pc:sldMkLst>
          <pc:docMk/>
          <pc:sldMk cId="4054854171" sldId="351"/>
        </pc:sldMkLst>
        <pc:spChg chg="mod">
          <ac:chgData name="Itoro Ukpe" userId="930c7793ab260b0d" providerId="LiveId" clId="{5CA04F96-6C4D-4558-B960-C6BEA03002D9}" dt="2023-07-28T05:27:41.736" v="975" actId="26606"/>
          <ac:spMkLst>
            <pc:docMk/>
            <pc:sldMk cId="4054854171" sldId="351"/>
            <ac:spMk id="3" creationId="{0115FF41-AFA4-4D25-AB42-AB034F4B4FEC}"/>
          </ac:spMkLst>
        </pc:spChg>
        <pc:spChg chg="mod ord">
          <ac:chgData name="Itoro Ukpe" userId="930c7793ab260b0d" providerId="LiveId" clId="{5CA04F96-6C4D-4558-B960-C6BEA03002D9}" dt="2023-12-09T00:49:28.209" v="984" actId="6549"/>
          <ac:spMkLst>
            <pc:docMk/>
            <pc:sldMk cId="4054854171" sldId="351"/>
            <ac:spMk id="4" creationId="{B0881FA9-F3B0-4912-B0E1-352094195C30}"/>
          </ac:spMkLst>
        </pc:spChg>
        <pc:spChg chg="mod">
          <ac:chgData name="Itoro Ukpe" userId="930c7793ab260b0d" providerId="LiveId" clId="{5CA04F96-6C4D-4558-B960-C6BEA03002D9}" dt="2023-07-28T05:27:41.736" v="975" actId="26606"/>
          <ac:spMkLst>
            <pc:docMk/>
            <pc:sldMk cId="4054854171" sldId="351"/>
            <ac:spMk id="11" creationId="{56AE2454-CE9A-4A6B-AB5A-349E0D967654}"/>
          </ac:spMkLst>
        </pc:spChg>
        <pc:spChg chg="add del">
          <ac:chgData name="Itoro Ukpe" userId="930c7793ab260b0d" providerId="LiveId" clId="{5CA04F96-6C4D-4558-B960-C6BEA03002D9}" dt="2023-07-28T05:27:41.718" v="974" actId="26606"/>
          <ac:spMkLst>
            <pc:docMk/>
            <pc:sldMk cId="4054854171" sldId="351"/>
            <ac:spMk id="18" creationId="{327D73B4-9F5C-4A64-A179-51B9500CB8B5}"/>
          </ac:spMkLst>
        </pc:spChg>
        <pc:spChg chg="add del">
          <ac:chgData name="Itoro Ukpe" userId="930c7793ab260b0d" providerId="LiveId" clId="{5CA04F96-6C4D-4558-B960-C6BEA03002D9}" dt="2023-07-28T05:27:41.718" v="974" actId="26606"/>
          <ac:spMkLst>
            <pc:docMk/>
            <pc:sldMk cId="4054854171" sldId="351"/>
            <ac:spMk id="20" creationId="{C1F06963-6374-4B48-844F-071A9BAAAE02}"/>
          </ac:spMkLst>
        </pc:spChg>
        <pc:spChg chg="add del">
          <ac:chgData name="Itoro Ukpe" userId="930c7793ab260b0d" providerId="LiveId" clId="{5CA04F96-6C4D-4558-B960-C6BEA03002D9}" dt="2023-07-28T05:27:41.718" v="974" actId="26606"/>
          <ac:spMkLst>
            <pc:docMk/>
            <pc:sldMk cId="4054854171" sldId="351"/>
            <ac:spMk id="22" creationId="{6CB927A4-E432-4310-9CD5-E89FF5063179}"/>
          </ac:spMkLst>
        </pc:spChg>
        <pc:spChg chg="add del">
          <ac:chgData name="Itoro Ukpe" userId="930c7793ab260b0d" providerId="LiveId" clId="{5CA04F96-6C4D-4558-B960-C6BEA03002D9}" dt="2023-07-28T05:27:41.718" v="974" actId="26606"/>
          <ac:spMkLst>
            <pc:docMk/>
            <pc:sldMk cId="4054854171" sldId="351"/>
            <ac:spMk id="24" creationId="{1453BF6C-B012-48B7-B4E8-6D7AC7C27D02}"/>
          </ac:spMkLst>
        </pc:spChg>
        <pc:spChg chg="add del">
          <ac:chgData name="Itoro Ukpe" userId="930c7793ab260b0d" providerId="LiveId" clId="{5CA04F96-6C4D-4558-B960-C6BEA03002D9}" dt="2023-07-28T05:27:41.718" v="974" actId="26606"/>
          <ac:spMkLst>
            <pc:docMk/>
            <pc:sldMk cId="4054854171" sldId="351"/>
            <ac:spMk id="26" creationId="{E3020543-B24B-4EC4-8FFC-8DD88EEA91A8}"/>
          </ac:spMkLst>
        </pc:spChg>
        <pc:spChg chg="add">
          <ac:chgData name="Itoro Ukpe" userId="930c7793ab260b0d" providerId="LiveId" clId="{5CA04F96-6C4D-4558-B960-C6BEA03002D9}" dt="2023-07-28T05:27:41.736" v="975" actId="26606"/>
          <ac:spMkLst>
            <pc:docMk/>
            <pc:sldMk cId="4054854171" sldId="351"/>
            <ac:spMk id="31" creationId="{8D1AA55E-40D5-461B-A5A8-4AE8AAB71B08}"/>
          </ac:spMkLst>
        </pc:spChg>
        <pc:spChg chg="add">
          <ac:chgData name="Itoro Ukpe" userId="930c7793ab260b0d" providerId="LiveId" clId="{5CA04F96-6C4D-4558-B960-C6BEA03002D9}" dt="2023-07-28T05:27:41.736" v="975" actId="26606"/>
          <ac:spMkLst>
            <pc:docMk/>
            <pc:sldMk cId="4054854171" sldId="351"/>
            <ac:spMk id="33" creationId="{6CB927A4-E432-4310-9CD5-E89FF5063179}"/>
          </ac:spMkLst>
        </pc:spChg>
        <pc:spChg chg="add">
          <ac:chgData name="Itoro Ukpe" userId="930c7793ab260b0d" providerId="LiveId" clId="{5CA04F96-6C4D-4558-B960-C6BEA03002D9}" dt="2023-07-28T05:27:41.736" v="975" actId="26606"/>
          <ac:spMkLst>
            <pc:docMk/>
            <pc:sldMk cId="4054854171" sldId="351"/>
            <ac:spMk id="34" creationId="{E3020543-B24B-4EC4-8FFC-8DD88EEA91A8}"/>
          </ac:spMkLst>
        </pc:spChg>
        <pc:picChg chg="mod">
          <ac:chgData name="Itoro Ukpe" userId="930c7793ab260b0d" providerId="LiveId" clId="{5CA04F96-6C4D-4558-B960-C6BEA03002D9}" dt="2023-07-28T05:27:41.736" v="975" actId="26606"/>
          <ac:picMkLst>
            <pc:docMk/>
            <pc:sldMk cId="4054854171" sldId="351"/>
            <ac:picMk id="8" creationId="{B53D1AAB-32B2-4F04-828F-AB1C758AF004}"/>
          </ac:picMkLst>
        </pc:picChg>
        <pc:cxnChg chg="add del">
          <ac:chgData name="Itoro Ukpe" userId="930c7793ab260b0d" providerId="LiveId" clId="{5CA04F96-6C4D-4558-B960-C6BEA03002D9}" dt="2023-07-28T05:27:41.718" v="974" actId="26606"/>
          <ac:cxnSpMkLst>
            <pc:docMk/>
            <pc:sldMk cId="4054854171" sldId="351"/>
            <ac:cxnSpMk id="16" creationId="{5C05CAAB-DBA2-4548-AD5F-01BB97FBB207}"/>
          </ac:cxnSpMkLst>
        </pc:cxnChg>
        <pc:cxnChg chg="add del">
          <ac:chgData name="Itoro Ukpe" userId="930c7793ab260b0d" providerId="LiveId" clId="{5CA04F96-6C4D-4558-B960-C6BEA03002D9}" dt="2023-07-28T05:27:41.718" v="974" actId="26606"/>
          <ac:cxnSpMkLst>
            <pc:docMk/>
            <pc:sldMk cId="4054854171" sldId="351"/>
            <ac:cxnSpMk id="28" creationId="{C49DA8F6-BCC1-4447-B54C-57856834B94B}"/>
          </ac:cxnSpMkLst>
        </pc:cxnChg>
        <pc:cxnChg chg="add">
          <ac:chgData name="Itoro Ukpe" userId="930c7793ab260b0d" providerId="LiveId" clId="{5CA04F96-6C4D-4558-B960-C6BEA03002D9}" dt="2023-07-28T05:27:41.736" v="975" actId="26606"/>
          <ac:cxnSpMkLst>
            <pc:docMk/>
            <pc:sldMk cId="4054854171" sldId="351"/>
            <ac:cxnSpMk id="30" creationId="{5C05CAAB-DBA2-4548-AD5F-01BB97FBB207}"/>
          </ac:cxnSpMkLst>
        </pc:cxnChg>
        <pc:cxnChg chg="add">
          <ac:chgData name="Itoro Ukpe" userId="930c7793ab260b0d" providerId="LiveId" clId="{5CA04F96-6C4D-4558-B960-C6BEA03002D9}" dt="2023-07-28T05:27:41.736" v="975" actId="26606"/>
          <ac:cxnSpMkLst>
            <pc:docMk/>
            <pc:sldMk cId="4054854171" sldId="351"/>
            <ac:cxnSpMk id="32" creationId="{7EB498BD-8089-4626-91EA-4978EBEF535E}"/>
          </ac:cxnSpMkLst>
        </pc:cxnChg>
      </pc:sldChg>
      <pc:sldChg chg="addSp delSp modSp add mod">
        <pc:chgData name="Itoro Ukpe" userId="930c7793ab260b0d" providerId="LiveId" clId="{5CA04F96-6C4D-4558-B960-C6BEA03002D9}" dt="2023-07-14T06:01:54.005" v="273"/>
        <pc:sldMkLst>
          <pc:docMk/>
          <pc:sldMk cId="1391037001" sldId="352"/>
        </pc:sldMkLst>
        <pc:spChg chg="mod">
          <ac:chgData name="Itoro Ukpe" userId="930c7793ab260b0d" providerId="LiveId" clId="{5CA04F96-6C4D-4558-B960-C6BEA03002D9}" dt="2023-07-14T05:57:32.575" v="250" actId="27636"/>
          <ac:spMkLst>
            <pc:docMk/>
            <pc:sldMk cId="1391037001" sldId="352"/>
            <ac:spMk id="3" creationId="{0115FF41-AFA4-4D25-AB42-AB034F4B4FEC}"/>
          </ac:spMkLst>
        </pc:spChg>
        <pc:spChg chg="del">
          <ac:chgData name="Itoro Ukpe" userId="930c7793ab260b0d" providerId="LiveId" clId="{5CA04F96-6C4D-4558-B960-C6BEA03002D9}" dt="2023-07-14T05:56:28.789" v="240" actId="478"/>
          <ac:spMkLst>
            <pc:docMk/>
            <pc:sldMk cId="1391037001" sldId="352"/>
            <ac:spMk id="4" creationId="{B0881FA9-F3B0-4912-B0E1-352094195C30}"/>
          </ac:spMkLst>
        </pc:spChg>
        <pc:spChg chg="add del mod">
          <ac:chgData name="Itoro Ukpe" userId="930c7793ab260b0d" providerId="LiveId" clId="{5CA04F96-6C4D-4558-B960-C6BEA03002D9}" dt="2023-07-14T05:56:56.109" v="243" actId="478"/>
          <ac:spMkLst>
            <pc:docMk/>
            <pc:sldMk cId="1391037001" sldId="352"/>
            <ac:spMk id="5" creationId="{1209DF53-CDAE-89B0-CE67-95A92927A17D}"/>
          </ac:spMkLst>
        </pc:spChg>
        <pc:spChg chg="add mod">
          <ac:chgData name="Itoro Ukpe" userId="930c7793ab260b0d" providerId="LiveId" clId="{5CA04F96-6C4D-4558-B960-C6BEA03002D9}" dt="2023-07-14T05:58:25.945" v="252" actId="14100"/>
          <ac:spMkLst>
            <pc:docMk/>
            <pc:sldMk cId="1391037001" sldId="352"/>
            <ac:spMk id="7" creationId="{3D4E8456-0044-5488-4FB0-E110724170E5}"/>
          </ac:spMkLst>
        </pc:spChg>
        <pc:spChg chg="add mod">
          <ac:chgData name="Itoro Ukpe" userId="930c7793ab260b0d" providerId="LiveId" clId="{5CA04F96-6C4D-4558-B960-C6BEA03002D9}" dt="2023-07-14T06:01:54.005" v="273"/>
          <ac:spMkLst>
            <pc:docMk/>
            <pc:sldMk cId="1391037001" sldId="352"/>
            <ac:spMk id="9" creationId="{16DB1505-D91E-5489-54FE-FC0AD57D8C72}"/>
          </ac:spMkLst>
        </pc:spChg>
        <pc:picChg chg="mod">
          <ac:chgData name="Itoro Ukpe" userId="930c7793ab260b0d" providerId="LiveId" clId="{5CA04F96-6C4D-4558-B960-C6BEA03002D9}" dt="2023-07-14T06:01:12.351" v="262" actId="14100"/>
          <ac:picMkLst>
            <pc:docMk/>
            <pc:sldMk cId="1391037001" sldId="352"/>
            <ac:picMk id="8" creationId="{B53D1AAB-32B2-4F04-828F-AB1C758AF004}"/>
          </ac:picMkLst>
        </pc:picChg>
      </pc:sldChg>
      <pc:sldChg chg="modSp add del mod ord">
        <pc:chgData name="Itoro Ukpe" userId="930c7793ab260b0d" providerId="LiveId" clId="{5CA04F96-6C4D-4558-B960-C6BEA03002D9}" dt="2023-07-13T07:03:56.322" v="198" actId="47"/>
        <pc:sldMkLst>
          <pc:docMk/>
          <pc:sldMk cId="3111855430" sldId="352"/>
        </pc:sldMkLst>
        <pc:spChg chg="mod">
          <ac:chgData name="Itoro Ukpe" userId="930c7793ab260b0d" providerId="LiveId" clId="{5CA04F96-6C4D-4558-B960-C6BEA03002D9}" dt="2023-07-13T07:02:22.450" v="196" actId="15"/>
          <ac:spMkLst>
            <pc:docMk/>
            <pc:sldMk cId="3111855430" sldId="352"/>
            <ac:spMk id="4" creationId="{B0881FA9-F3B0-4912-B0E1-352094195C30}"/>
          </ac:spMkLst>
        </pc:spChg>
      </pc:sldChg>
      <pc:sldChg chg="addSp delSp modSp add mod">
        <pc:chgData name="Itoro Ukpe" userId="930c7793ab260b0d" providerId="LiveId" clId="{5CA04F96-6C4D-4558-B960-C6BEA03002D9}" dt="2023-07-14T06:09:50.197" v="446" actId="14100"/>
        <pc:sldMkLst>
          <pc:docMk/>
          <pc:sldMk cId="2342399882" sldId="353"/>
        </pc:sldMkLst>
        <pc:spChg chg="add mod">
          <ac:chgData name="Itoro Ukpe" userId="930c7793ab260b0d" providerId="LiveId" clId="{5CA04F96-6C4D-4558-B960-C6BEA03002D9}" dt="2023-07-14T06:09:31.645" v="440" actId="14100"/>
          <ac:spMkLst>
            <pc:docMk/>
            <pc:sldMk cId="2342399882" sldId="353"/>
            <ac:spMk id="2" creationId="{84EBE431-001C-7618-B289-1F1E8F719DA6}"/>
          </ac:spMkLst>
        </pc:spChg>
        <pc:spChg chg="mod">
          <ac:chgData name="Itoro Ukpe" userId="930c7793ab260b0d" providerId="LiveId" clId="{5CA04F96-6C4D-4558-B960-C6BEA03002D9}" dt="2023-07-14T06:07:11.462" v="405" actId="1076"/>
          <ac:spMkLst>
            <pc:docMk/>
            <pc:sldMk cId="2342399882" sldId="353"/>
            <ac:spMk id="3" creationId="{0115FF41-AFA4-4D25-AB42-AB034F4B4FEC}"/>
          </ac:spMkLst>
        </pc:spChg>
        <pc:spChg chg="del mod">
          <ac:chgData name="Itoro Ukpe" userId="930c7793ab260b0d" providerId="LiveId" clId="{5CA04F96-6C4D-4558-B960-C6BEA03002D9}" dt="2023-07-14T06:05:45.959" v="396"/>
          <ac:spMkLst>
            <pc:docMk/>
            <pc:sldMk cId="2342399882" sldId="353"/>
            <ac:spMk id="4" creationId="{B0881FA9-F3B0-4912-B0E1-352094195C30}"/>
          </ac:spMkLst>
        </pc:spChg>
        <pc:spChg chg="add del mod">
          <ac:chgData name="Itoro Ukpe" userId="930c7793ab260b0d" providerId="LiveId" clId="{5CA04F96-6C4D-4558-B960-C6BEA03002D9}" dt="2023-07-14T06:07:26.156" v="407" actId="478"/>
          <ac:spMkLst>
            <pc:docMk/>
            <pc:sldMk cId="2342399882" sldId="353"/>
            <ac:spMk id="5" creationId="{2ED77F7B-D28B-B114-9B60-5A7E616EBA70}"/>
          </ac:spMkLst>
        </pc:spChg>
        <pc:spChg chg="add mod">
          <ac:chgData name="Itoro Ukpe" userId="930c7793ab260b0d" providerId="LiveId" clId="{5CA04F96-6C4D-4558-B960-C6BEA03002D9}" dt="2023-07-14T06:09:43.229" v="444" actId="14100"/>
          <ac:spMkLst>
            <pc:docMk/>
            <pc:sldMk cId="2342399882" sldId="353"/>
            <ac:spMk id="6" creationId="{789ADDD6-C44E-C20F-675E-4A7038FB61A4}"/>
          </ac:spMkLst>
        </pc:spChg>
        <pc:picChg chg="mod">
          <ac:chgData name="Itoro Ukpe" userId="930c7793ab260b0d" providerId="LiveId" clId="{5CA04F96-6C4D-4558-B960-C6BEA03002D9}" dt="2023-07-14T06:09:50.197" v="446" actId="14100"/>
          <ac:picMkLst>
            <pc:docMk/>
            <pc:sldMk cId="2342399882" sldId="353"/>
            <ac:picMk id="8" creationId="{B53D1AAB-32B2-4F04-828F-AB1C758AF004}"/>
          </ac:picMkLst>
        </pc:picChg>
      </pc:sldChg>
      <pc:sldChg chg="modSp add mod">
        <pc:chgData name="Itoro Ukpe" userId="930c7793ab260b0d" providerId="LiveId" clId="{5CA04F96-6C4D-4558-B960-C6BEA03002D9}" dt="2023-07-14T06:28:22.731" v="539" actId="113"/>
        <pc:sldMkLst>
          <pc:docMk/>
          <pc:sldMk cId="787389012" sldId="354"/>
        </pc:sldMkLst>
        <pc:spChg chg="mod">
          <ac:chgData name="Itoro Ukpe" userId="930c7793ab260b0d" providerId="LiveId" clId="{5CA04F96-6C4D-4558-B960-C6BEA03002D9}" dt="2023-07-14T06:28:13.380" v="537" actId="113"/>
          <ac:spMkLst>
            <pc:docMk/>
            <pc:sldMk cId="787389012" sldId="354"/>
            <ac:spMk id="2" creationId="{84EBE431-001C-7618-B289-1F1E8F719DA6}"/>
          </ac:spMkLst>
        </pc:spChg>
        <pc:spChg chg="mod">
          <ac:chgData name="Itoro Ukpe" userId="930c7793ab260b0d" providerId="LiveId" clId="{5CA04F96-6C4D-4558-B960-C6BEA03002D9}" dt="2023-07-14T06:17:30.022" v="464" actId="20577"/>
          <ac:spMkLst>
            <pc:docMk/>
            <pc:sldMk cId="787389012" sldId="354"/>
            <ac:spMk id="3" creationId="{0115FF41-AFA4-4D25-AB42-AB034F4B4FEC}"/>
          </ac:spMkLst>
        </pc:spChg>
        <pc:spChg chg="mod">
          <ac:chgData name="Itoro Ukpe" userId="930c7793ab260b0d" providerId="LiveId" clId="{5CA04F96-6C4D-4558-B960-C6BEA03002D9}" dt="2023-07-14T06:28:22.731" v="539" actId="113"/>
          <ac:spMkLst>
            <pc:docMk/>
            <pc:sldMk cId="787389012" sldId="354"/>
            <ac:spMk id="6" creationId="{789ADDD6-C44E-C20F-675E-4A7038FB61A4}"/>
          </ac:spMkLst>
        </pc:spChg>
      </pc:sldChg>
      <pc:sldChg chg="addSp delSp modSp add mod">
        <pc:chgData name="Itoro Ukpe" userId="930c7793ab260b0d" providerId="LiveId" clId="{5CA04F96-6C4D-4558-B960-C6BEA03002D9}" dt="2023-07-14T06:26:10.898" v="527" actId="27636"/>
        <pc:sldMkLst>
          <pc:docMk/>
          <pc:sldMk cId="1727078385" sldId="355"/>
        </pc:sldMkLst>
        <pc:spChg chg="add del">
          <ac:chgData name="Itoro Ukpe" userId="930c7793ab260b0d" providerId="LiveId" clId="{5CA04F96-6C4D-4558-B960-C6BEA03002D9}" dt="2023-07-14T06:25:09.628" v="506"/>
          <ac:spMkLst>
            <pc:docMk/>
            <pc:sldMk cId="1727078385" sldId="355"/>
            <ac:spMk id="2" creationId="{E1B0C1CD-3977-927D-4827-E9EDAD9C9081}"/>
          </ac:spMkLst>
        </pc:spChg>
        <pc:spChg chg="mod">
          <ac:chgData name="Itoro Ukpe" userId="930c7793ab260b0d" providerId="LiveId" clId="{5CA04F96-6C4D-4558-B960-C6BEA03002D9}" dt="2023-07-14T06:24:44.123" v="504" actId="20577"/>
          <ac:spMkLst>
            <pc:docMk/>
            <pc:sldMk cId="1727078385" sldId="355"/>
            <ac:spMk id="3" creationId="{0115FF41-AFA4-4D25-AB42-AB034F4B4FEC}"/>
          </ac:spMkLst>
        </pc:spChg>
        <pc:spChg chg="mod">
          <ac:chgData name="Itoro Ukpe" userId="930c7793ab260b0d" providerId="LiveId" clId="{5CA04F96-6C4D-4558-B960-C6BEA03002D9}" dt="2023-07-14T06:26:10.898" v="527" actId="27636"/>
          <ac:spMkLst>
            <pc:docMk/>
            <pc:sldMk cId="1727078385" sldId="355"/>
            <ac:spMk id="4" creationId="{B0881FA9-F3B0-4912-B0E1-352094195C30}"/>
          </ac:spMkLst>
        </pc:spChg>
      </pc:sldChg>
      <pc:sldChg chg="modSp add mod">
        <pc:chgData name="Itoro Ukpe" userId="930c7793ab260b0d" providerId="LiveId" clId="{5CA04F96-6C4D-4558-B960-C6BEA03002D9}" dt="2023-07-14T06:26:04.459" v="525" actId="27636"/>
        <pc:sldMkLst>
          <pc:docMk/>
          <pc:sldMk cId="136767142" sldId="356"/>
        </pc:sldMkLst>
        <pc:spChg chg="mod">
          <ac:chgData name="Itoro Ukpe" userId="930c7793ab260b0d" providerId="LiveId" clId="{5CA04F96-6C4D-4558-B960-C6BEA03002D9}" dt="2023-07-14T06:26:04.459" v="525" actId="27636"/>
          <ac:spMkLst>
            <pc:docMk/>
            <pc:sldMk cId="136767142" sldId="356"/>
            <ac:spMk id="4" creationId="{B0881FA9-F3B0-4912-B0E1-352094195C30}"/>
          </ac:spMkLst>
        </pc:spChg>
      </pc:sldChg>
      <pc:sldChg chg="modSp add mod">
        <pc:chgData name="Itoro Ukpe" userId="930c7793ab260b0d" providerId="LiveId" clId="{5CA04F96-6C4D-4558-B960-C6BEA03002D9}" dt="2023-07-14T06:31:50.724" v="558" actId="113"/>
        <pc:sldMkLst>
          <pc:docMk/>
          <pc:sldMk cId="2048228526" sldId="357"/>
        </pc:sldMkLst>
        <pc:spChg chg="mod">
          <ac:chgData name="Itoro Ukpe" userId="930c7793ab260b0d" providerId="LiveId" clId="{5CA04F96-6C4D-4558-B960-C6BEA03002D9}" dt="2023-07-14T06:31:50.724" v="558" actId="113"/>
          <ac:spMkLst>
            <pc:docMk/>
            <pc:sldMk cId="2048228526" sldId="357"/>
            <ac:spMk id="4" creationId="{B0881FA9-F3B0-4912-B0E1-352094195C30}"/>
          </ac:spMkLst>
        </pc:spChg>
      </pc:sldChg>
      <pc:sldChg chg="modSp add mod">
        <pc:chgData name="Itoro Ukpe" userId="930c7793ab260b0d" providerId="LiveId" clId="{5CA04F96-6C4D-4558-B960-C6BEA03002D9}" dt="2023-07-14T06:32:20.051" v="564" actId="113"/>
        <pc:sldMkLst>
          <pc:docMk/>
          <pc:sldMk cId="884235907" sldId="358"/>
        </pc:sldMkLst>
        <pc:spChg chg="mod">
          <ac:chgData name="Itoro Ukpe" userId="930c7793ab260b0d" providerId="LiveId" clId="{5CA04F96-6C4D-4558-B960-C6BEA03002D9}" dt="2023-07-14T06:32:20.051" v="564" actId="113"/>
          <ac:spMkLst>
            <pc:docMk/>
            <pc:sldMk cId="884235907" sldId="358"/>
            <ac:spMk id="4" creationId="{B0881FA9-F3B0-4912-B0E1-352094195C30}"/>
          </ac:spMkLst>
        </pc:spChg>
      </pc:sldChg>
      <pc:sldChg chg="addSp delSp modSp add mod">
        <pc:chgData name="Itoro Ukpe" userId="930c7793ab260b0d" providerId="LiveId" clId="{5CA04F96-6C4D-4558-B960-C6BEA03002D9}" dt="2023-07-14T06:33:31.154" v="575" actId="113"/>
        <pc:sldMkLst>
          <pc:docMk/>
          <pc:sldMk cId="1802564935" sldId="359"/>
        </pc:sldMkLst>
        <pc:spChg chg="add del mod">
          <ac:chgData name="Itoro Ukpe" userId="930c7793ab260b0d" providerId="LiveId" clId="{5CA04F96-6C4D-4558-B960-C6BEA03002D9}" dt="2023-07-14T06:33:08.235" v="568"/>
          <ac:spMkLst>
            <pc:docMk/>
            <pc:sldMk cId="1802564935" sldId="359"/>
            <ac:spMk id="2" creationId="{79BFB931-8E0A-646A-7899-D1E7A2D6A14C}"/>
          </ac:spMkLst>
        </pc:spChg>
        <pc:spChg chg="add del mod">
          <ac:chgData name="Itoro Ukpe" userId="930c7793ab260b0d" providerId="LiveId" clId="{5CA04F96-6C4D-4558-B960-C6BEA03002D9}" dt="2023-07-14T06:33:31.154" v="575" actId="113"/>
          <ac:spMkLst>
            <pc:docMk/>
            <pc:sldMk cId="1802564935" sldId="359"/>
            <ac:spMk id="4" creationId="{B0881FA9-F3B0-4912-B0E1-352094195C30}"/>
          </ac:spMkLst>
        </pc:spChg>
      </pc:sldChg>
      <pc:sldChg chg="modSp add mod ord">
        <pc:chgData name="Itoro Ukpe" userId="930c7793ab260b0d" providerId="LiveId" clId="{5CA04F96-6C4D-4558-B960-C6BEA03002D9}" dt="2023-07-15T06:47:59.420" v="909" actId="14100"/>
        <pc:sldMkLst>
          <pc:docMk/>
          <pc:sldMk cId="1450052673" sldId="360"/>
        </pc:sldMkLst>
        <pc:spChg chg="mod">
          <ac:chgData name="Itoro Ukpe" userId="930c7793ab260b0d" providerId="LiveId" clId="{5CA04F96-6C4D-4558-B960-C6BEA03002D9}" dt="2023-07-15T06:47:59.420" v="909" actId="14100"/>
          <ac:spMkLst>
            <pc:docMk/>
            <pc:sldMk cId="1450052673" sldId="360"/>
            <ac:spMk id="2" creationId="{84EBE431-001C-7618-B289-1F1E8F719DA6}"/>
          </ac:spMkLst>
        </pc:spChg>
        <pc:spChg chg="mod">
          <ac:chgData name="Itoro Ukpe" userId="930c7793ab260b0d" providerId="LiveId" clId="{5CA04F96-6C4D-4558-B960-C6BEA03002D9}" dt="2023-07-14T06:34:51.704" v="583" actId="14100"/>
          <ac:spMkLst>
            <pc:docMk/>
            <pc:sldMk cId="1450052673" sldId="360"/>
            <ac:spMk id="3" creationId="{0115FF41-AFA4-4D25-AB42-AB034F4B4FEC}"/>
          </ac:spMkLst>
        </pc:spChg>
        <pc:spChg chg="mod">
          <ac:chgData name="Itoro Ukpe" userId="930c7793ab260b0d" providerId="LiveId" clId="{5CA04F96-6C4D-4558-B960-C6BEA03002D9}" dt="2023-07-14T06:40:01.432" v="634" actId="14100"/>
          <ac:spMkLst>
            <pc:docMk/>
            <pc:sldMk cId="1450052673" sldId="360"/>
            <ac:spMk id="6" creationId="{789ADDD6-C44E-C20F-675E-4A7038FB61A4}"/>
          </ac:spMkLst>
        </pc:spChg>
        <pc:picChg chg="mod">
          <ac:chgData name="Itoro Ukpe" userId="930c7793ab260b0d" providerId="LiveId" clId="{5CA04F96-6C4D-4558-B960-C6BEA03002D9}" dt="2023-07-14T06:34:55.616" v="584" actId="1076"/>
          <ac:picMkLst>
            <pc:docMk/>
            <pc:sldMk cId="1450052673" sldId="360"/>
            <ac:picMk id="8" creationId="{B53D1AAB-32B2-4F04-828F-AB1C758AF004}"/>
          </ac:picMkLst>
        </pc:picChg>
      </pc:sldChg>
      <pc:sldChg chg="delSp modSp add mod">
        <pc:chgData name="Itoro Ukpe" userId="930c7793ab260b0d" providerId="LiveId" clId="{5CA04F96-6C4D-4558-B960-C6BEA03002D9}" dt="2023-07-15T06:47:53.314" v="908" actId="14100"/>
        <pc:sldMkLst>
          <pc:docMk/>
          <pc:sldMk cId="1912916971" sldId="361"/>
        </pc:sldMkLst>
        <pc:spChg chg="mod">
          <ac:chgData name="Itoro Ukpe" userId="930c7793ab260b0d" providerId="LiveId" clId="{5CA04F96-6C4D-4558-B960-C6BEA03002D9}" dt="2023-07-15T06:47:53.314" v="908" actId="14100"/>
          <ac:spMkLst>
            <pc:docMk/>
            <pc:sldMk cId="1912916971" sldId="361"/>
            <ac:spMk id="2" creationId="{84EBE431-001C-7618-B289-1F1E8F719DA6}"/>
          </ac:spMkLst>
        </pc:spChg>
        <pc:spChg chg="del">
          <ac:chgData name="Itoro Ukpe" userId="930c7793ab260b0d" providerId="LiveId" clId="{5CA04F96-6C4D-4558-B960-C6BEA03002D9}" dt="2023-07-14T06:37:58.801" v="622" actId="478"/>
          <ac:spMkLst>
            <pc:docMk/>
            <pc:sldMk cId="1912916971" sldId="361"/>
            <ac:spMk id="6" creationId="{789ADDD6-C44E-C20F-675E-4A7038FB61A4}"/>
          </ac:spMkLst>
        </pc:spChg>
      </pc:sldChg>
      <pc:sldChg chg="modSp add mod ord">
        <pc:chgData name="Itoro Ukpe" userId="930c7793ab260b0d" providerId="LiveId" clId="{5CA04F96-6C4D-4558-B960-C6BEA03002D9}" dt="2023-07-15T05:55:50.798" v="689" actId="20577"/>
        <pc:sldMkLst>
          <pc:docMk/>
          <pc:sldMk cId="448116544" sldId="362"/>
        </pc:sldMkLst>
        <pc:spChg chg="mod">
          <ac:chgData name="Itoro Ukpe" userId="930c7793ab260b0d" providerId="LiveId" clId="{5CA04F96-6C4D-4558-B960-C6BEA03002D9}" dt="2023-07-14T06:43:43.014" v="675" actId="1076"/>
          <ac:spMkLst>
            <pc:docMk/>
            <pc:sldMk cId="448116544" sldId="362"/>
            <ac:spMk id="3" creationId="{0115FF41-AFA4-4D25-AB42-AB034F4B4FEC}"/>
          </ac:spMkLst>
        </pc:spChg>
        <pc:spChg chg="mod">
          <ac:chgData name="Itoro Ukpe" userId="930c7793ab260b0d" providerId="LiveId" clId="{5CA04F96-6C4D-4558-B960-C6BEA03002D9}" dt="2023-07-15T05:55:50.798" v="689" actId="20577"/>
          <ac:spMkLst>
            <pc:docMk/>
            <pc:sldMk cId="448116544" sldId="362"/>
            <ac:spMk id="4" creationId="{B0881FA9-F3B0-4912-B0E1-352094195C30}"/>
          </ac:spMkLst>
        </pc:spChg>
      </pc:sldChg>
      <pc:sldChg chg="modSp add mod ord">
        <pc:chgData name="Itoro Ukpe" userId="930c7793ab260b0d" providerId="LiveId" clId="{5CA04F96-6C4D-4558-B960-C6BEA03002D9}" dt="2023-07-15T06:30:37.140" v="765"/>
        <pc:sldMkLst>
          <pc:docMk/>
          <pc:sldMk cId="8371038" sldId="363"/>
        </pc:sldMkLst>
        <pc:spChg chg="mod">
          <ac:chgData name="Itoro Ukpe" userId="930c7793ab260b0d" providerId="LiveId" clId="{5CA04F96-6C4D-4558-B960-C6BEA03002D9}" dt="2023-07-15T06:28:30.965" v="748" actId="20577"/>
          <ac:spMkLst>
            <pc:docMk/>
            <pc:sldMk cId="8371038" sldId="363"/>
            <ac:spMk id="3" creationId="{0115FF41-AFA4-4D25-AB42-AB034F4B4FEC}"/>
          </ac:spMkLst>
        </pc:spChg>
        <pc:spChg chg="mod">
          <ac:chgData name="Itoro Ukpe" userId="930c7793ab260b0d" providerId="LiveId" clId="{5CA04F96-6C4D-4558-B960-C6BEA03002D9}" dt="2023-07-15T06:29:14.646" v="754" actId="27636"/>
          <ac:spMkLst>
            <pc:docMk/>
            <pc:sldMk cId="8371038" sldId="363"/>
            <ac:spMk id="4" creationId="{B0881FA9-F3B0-4912-B0E1-352094195C30}"/>
          </ac:spMkLst>
        </pc:spChg>
      </pc:sldChg>
      <pc:sldChg chg="modSp add mod ord">
        <pc:chgData name="Itoro Ukpe" userId="930c7793ab260b0d" providerId="LiveId" clId="{5CA04F96-6C4D-4558-B960-C6BEA03002D9}" dt="2023-07-15T06:30:37.140" v="765"/>
        <pc:sldMkLst>
          <pc:docMk/>
          <pc:sldMk cId="549270756" sldId="364"/>
        </pc:sldMkLst>
        <pc:spChg chg="mod">
          <ac:chgData name="Itoro Ukpe" userId="930c7793ab260b0d" providerId="LiveId" clId="{5CA04F96-6C4D-4558-B960-C6BEA03002D9}" dt="2023-07-15T06:30:21.245" v="763" actId="20577"/>
          <ac:spMkLst>
            <pc:docMk/>
            <pc:sldMk cId="549270756" sldId="364"/>
            <ac:spMk id="4" creationId="{B0881FA9-F3B0-4912-B0E1-352094195C30}"/>
          </ac:spMkLst>
        </pc:spChg>
      </pc:sldChg>
      <pc:sldChg chg="modSp add mod">
        <pc:chgData name="Itoro Ukpe" userId="930c7793ab260b0d" providerId="LiveId" clId="{5CA04F96-6C4D-4558-B960-C6BEA03002D9}" dt="2023-12-09T07:22:28.130" v="1013" actId="20577"/>
        <pc:sldMkLst>
          <pc:docMk/>
          <pc:sldMk cId="4092606005" sldId="365"/>
        </pc:sldMkLst>
        <pc:spChg chg="mod">
          <ac:chgData name="Itoro Ukpe" userId="930c7793ab260b0d" providerId="LiveId" clId="{5CA04F96-6C4D-4558-B960-C6BEA03002D9}" dt="2023-07-15T06:35:49.450" v="829" actId="1076"/>
          <ac:spMkLst>
            <pc:docMk/>
            <pc:sldMk cId="4092606005" sldId="365"/>
            <ac:spMk id="3" creationId="{0115FF41-AFA4-4D25-AB42-AB034F4B4FEC}"/>
          </ac:spMkLst>
        </pc:spChg>
        <pc:spChg chg="mod">
          <ac:chgData name="Itoro Ukpe" userId="930c7793ab260b0d" providerId="LiveId" clId="{5CA04F96-6C4D-4558-B960-C6BEA03002D9}" dt="2023-12-09T07:22:28.130" v="1013" actId="20577"/>
          <ac:spMkLst>
            <pc:docMk/>
            <pc:sldMk cId="4092606005" sldId="365"/>
            <ac:spMk id="4" creationId="{B0881FA9-F3B0-4912-B0E1-352094195C30}"/>
          </ac:spMkLst>
        </pc:spChg>
      </pc:sldChg>
      <pc:sldChg chg="modSp add mod">
        <pc:chgData name="Itoro Ukpe" userId="930c7793ab260b0d" providerId="LiveId" clId="{5CA04F96-6C4D-4558-B960-C6BEA03002D9}" dt="2023-07-15T06:37:43.150" v="851" actId="6549"/>
        <pc:sldMkLst>
          <pc:docMk/>
          <pc:sldMk cId="3791704560" sldId="366"/>
        </pc:sldMkLst>
        <pc:spChg chg="mod">
          <ac:chgData name="Itoro Ukpe" userId="930c7793ab260b0d" providerId="LiveId" clId="{5CA04F96-6C4D-4558-B960-C6BEA03002D9}" dt="2023-07-15T06:36:42.272" v="834"/>
          <ac:spMkLst>
            <pc:docMk/>
            <pc:sldMk cId="3791704560" sldId="366"/>
            <ac:spMk id="3" creationId="{0115FF41-AFA4-4D25-AB42-AB034F4B4FEC}"/>
          </ac:spMkLst>
        </pc:spChg>
        <pc:spChg chg="mod">
          <ac:chgData name="Itoro Ukpe" userId="930c7793ab260b0d" providerId="LiveId" clId="{5CA04F96-6C4D-4558-B960-C6BEA03002D9}" dt="2023-07-15T06:37:43.150" v="851" actId="6549"/>
          <ac:spMkLst>
            <pc:docMk/>
            <pc:sldMk cId="3791704560" sldId="366"/>
            <ac:spMk id="4" creationId="{B0881FA9-F3B0-4912-B0E1-352094195C30}"/>
          </ac:spMkLst>
        </pc:spChg>
      </pc:sldChg>
      <pc:sldChg chg="modSp add mod">
        <pc:chgData name="Itoro Ukpe" userId="930c7793ab260b0d" providerId="LiveId" clId="{5CA04F96-6C4D-4558-B960-C6BEA03002D9}" dt="2023-07-15T06:42:03.288" v="863" actId="27636"/>
        <pc:sldMkLst>
          <pc:docMk/>
          <pc:sldMk cId="758933932" sldId="367"/>
        </pc:sldMkLst>
        <pc:spChg chg="mod">
          <ac:chgData name="Itoro Ukpe" userId="930c7793ab260b0d" providerId="LiveId" clId="{5CA04F96-6C4D-4558-B960-C6BEA03002D9}" dt="2023-07-15T06:41:12.107" v="856" actId="1076"/>
          <ac:spMkLst>
            <pc:docMk/>
            <pc:sldMk cId="758933932" sldId="367"/>
            <ac:spMk id="3" creationId="{0115FF41-AFA4-4D25-AB42-AB034F4B4FEC}"/>
          </ac:spMkLst>
        </pc:spChg>
        <pc:spChg chg="mod">
          <ac:chgData name="Itoro Ukpe" userId="930c7793ab260b0d" providerId="LiveId" clId="{5CA04F96-6C4D-4558-B960-C6BEA03002D9}" dt="2023-07-15T06:42:03.288" v="863" actId="27636"/>
          <ac:spMkLst>
            <pc:docMk/>
            <pc:sldMk cId="758933932" sldId="367"/>
            <ac:spMk id="4" creationId="{B0881FA9-F3B0-4912-B0E1-352094195C30}"/>
          </ac:spMkLst>
        </pc:spChg>
      </pc:sldChg>
      <pc:sldChg chg="modSp add mod">
        <pc:chgData name="Itoro Ukpe" userId="930c7793ab260b0d" providerId="LiveId" clId="{5CA04F96-6C4D-4558-B960-C6BEA03002D9}" dt="2023-07-22T04:52:10.488" v="952" actId="27636"/>
        <pc:sldMkLst>
          <pc:docMk/>
          <pc:sldMk cId="1201110961" sldId="368"/>
        </pc:sldMkLst>
        <pc:spChg chg="mod">
          <ac:chgData name="Itoro Ukpe" userId="930c7793ab260b0d" providerId="LiveId" clId="{5CA04F96-6C4D-4558-B960-C6BEA03002D9}" dt="2023-07-22T04:52:10.488" v="952" actId="27636"/>
          <ac:spMkLst>
            <pc:docMk/>
            <pc:sldMk cId="1201110961" sldId="368"/>
            <ac:spMk id="4" creationId="{B0881FA9-F3B0-4912-B0E1-352094195C30}"/>
          </ac:spMkLst>
        </pc:spChg>
        <pc:picChg chg="mod">
          <ac:chgData name="Itoro Ukpe" userId="930c7793ab260b0d" providerId="LiveId" clId="{5CA04F96-6C4D-4558-B960-C6BEA03002D9}" dt="2023-07-22T04:52:06.953" v="950" actId="14100"/>
          <ac:picMkLst>
            <pc:docMk/>
            <pc:sldMk cId="1201110961" sldId="368"/>
            <ac:picMk id="8" creationId="{B53D1AAB-32B2-4F04-828F-AB1C758AF004}"/>
          </ac:picMkLst>
        </pc:picChg>
      </pc:sldChg>
      <pc:sldChg chg="modSp add mod">
        <pc:chgData name="Itoro Ukpe" userId="930c7793ab260b0d" providerId="LiveId" clId="{5CA04F96-6C4D-4558-B960-C6BEA03002D9}" dt="2023-12-09T08:33:24.024" v="1225" actId="13926"/>
        <pc:sldMkLst>
          <pc:docMk/>
          <pc:sldMk cId="311181521" sldId="369"/>
        </pc:sldMkLst>
        <pc:spChg chg="mod">
          <ac:chgData name="Itoro Ukpe" userId="930c7793ab260b0d" providerId="LiveId" clId="{5CA04F96-6C4D-4558-B960-C6BEA03002D9}" dt="2023-12-09T08:33:24.024" v="1225" actId="13926"/>
          <ac:spMkLst>
            <pc:docMk/>
            <pc:sldMk cId="311181521" sldId="369"/>
            <ac:spMk id="4" creationId="{B0881FA9-F3B0-4912-B0E1-352094195C30}"/>
          </ac:spMkLst>
        </pc:spChg>
      </pc:sldChg>
      <pc:sldChg chg="modSp add mod">
        <pc:chgData name="Itoro Ukpe" userId="930c7793ab260b0d" providerId="LiveId" clId="{5CA04F96-6C4D-4558-B960-C6BEA03002D9}" dt="2023-07-22T04:53:15.921" v="959" actId="14100"/>
        <pc:sldMkLst>
          <pc:docMk/>
          <pc:sldMk cId="2438176012" sldId="370"/>
        </pc:sldMkLst>
        <pc:spChg chg="mod">
          <ac:chgData name="Itoro Ukpe" userId="930c7793ab260b0d" providerId="LiveId" clId="{5CA04F96-6C4D-4558-B960-C6BEA03002D9}" dt="2023-07-22T04:53:06.668" v="956" actId="14100"/>
          <ac:spMkLst>
            <pc:docMk/>
            <pc:sldMk cId="2438176012" sldId="370"/>
            <ac:spMk id="4" creationId="{B0881FA9-F3B0-4912-B0E1-352094195C30}"/>
          </ac:spMkLst>
        </pc:spChg>
        <pc:picChg chg="mod">
          <ac:chgData name="Itoro Ukpe" userId="930c7793ab260b0d" providerId="LiveId" clId="{5CA04F96-6C4D-4558-B960-C6BEA03002D9}" dt="2023-07-22T04:53:15.921" v="959" actId="14100"/>
          <ac:picMkLst>
            <pc:docMk/>
            <pc:sldMk cId="2438176012" sldId="370"/>
            <ac:picMk id="8" creationId="{B53D1AAB-32B2-4F04-828F-AB1C758AF004}"/>
          </ac:picMkLst>
        </pc:picChg>
      </pc:sldChg>
      <pc:sldChg chg="modSp add mod">
        <pc:chgData name="Itoro Ukpe" userId="930c7793ab260b0d" providerId="LiveId" clId="{5CA04F96-6C4D-4558-B960-C6BEA03002D9}" dt="2023-12-09T08:47:30.394" v="1233" actId="27636"/>
        <pc:sldMkLst>
          <pc:docMk/>
          <pc:sldMk cId="98932965" sldId="371"/>
        </pc:sldMkLst>
        <pc:spChg chg="mod">
          <ac:chgData name="Itoro Ukpe" userId="930c7793ab260b0d" providerId="LiveId" clId="{5CA04F96-6C4D-4558-B960-C6BEA03002D9}" dt="2023-12-09T08:47:30.394" v="1233" actId="27636"/>
          <ac:spMkLst>
            <pc:docMk/>
            <pc:sldMk cId="98932965" sldId="371"/>
            <ac:spMk id="4" creationId="{B0881FA9-F3B0-4912-B0E1-352094195C30}"/>
          </ac:spMkLst>
        </pc:spChg>
      </pc:sldChg>
      <pc:sldChg chg="modSp add mod">
        <pc:chgData name="Itoro Ukpe" userId="930c7793ab260b0d" providerId="LiveId" clId="{5CA04F96-6C4D-4558-B960-C6BEA03002D9}" dt="2023-12-09T08:48:15.840" v="1243" actId="403"/>
        <pc:sldMkLst>
          <pc:docMk/>
          <pc:sldMk cId="2193063195" sldId="372"/>
        </pc:sldMkLst>
        <pc:spChg chg="mod">
          <ac:chgData name="Itoro Ukpe" userId="930c7793ab260b0d" providerId="LiveId" clId="{5CA04F96-6C4D-4558-B960-C6BEA03002D9}" dt="2023-12-09T08:48:15.840" v="1243" actId="403"/>
          <ac:spMkLst>
            <pc:docMk/>
            <pc:sldMk cId="2193063195" sldId="372"/>
            <ac:spMk id="4" creationId="{B0881FA9-F3B0-4912-B0E1-352094195C3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F90E1-58FE-42A0-BF11-8BED7E2EB6D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F1AA888-B686-42BB-B4B0-9D4C848C461A}">
      <dgm:prSet/>
      <dgm:spPr/>
      <dgm:t>
        <a:bodyPr/>
        <a:lstStyle/>
        <a:p>
          <a:r>
            <a:rPr lang="en-US" b="0" i="0"/>
            <a:t>What is Apache Tomcat?</a:t>
          </a:r>
          <a:endParaRPr lang="en-US"/>
        </a:p>
      </dgm:t>
    </dgm:pt>
    <dgm:pt modelId="{78848C62-EE96-45DD-B12D-16DAA41F2852}" type="parTrans" cxnId="{1DF897B5-F23A-4FDE-ABA9-459653B49329}">
      <dgm:prSet/>
      <dgm:spPr/>
      <dgm:t>
        <a:bodyPr/>
        <a:lstStyle/>
        <a:p>
          <a:endParaRPr lang="en-US"/>
        </a:p>
      </dgm:t>
    </dgm:pt>
    <dgm:pt modelId="{1081AC1F-86AC-4841-A66D-4013BC832961}" type="sibTrans" cxnId="{1DF897B5-F23A-4FDE-ABA9-459653B49329}">
      <dgm:prSet/>
      <dgm:spPr/>
      <dgm:t>
        <a:bodyPr/>
        <a:lstStyle/>
        <a:p>
          <a:endParaRPr lang="en-US"/>
        </a:p>
      </dgm:t>
    </dgm:pt>
    <dgm:pt modelId="{FD4A4A76-E125-4A51-AD5D-59301705BE41}">
      <dgm:prSet/>
      <dgm:spPr/>
      <dgm:t>
        <a:bodyPr/>
        <a:lstStyle/>
        <a:p>
          <a:r>
            <a:rPr lang="en-US" b="0" i="0"/>
            <a:t>Features and Benefits of Apache Tomcat</a:t>
          </a:r>
          <a:endParaRPr lang="en-US"/>
        </a:p>
      </dgm:t>
    </dgm:pt>
    <dgm:pt modelId="{FD299F48-C629-45D0-8731-75D0D6194D32}" type="parTrans" cxnId="{A6953D88-4DCC-481B-BE09-0E82FDA3F199}">
      <dgm:prSet/>
      <dgm:spPr/>
      <dgm:t>
        <a:bodyPr/>
        <a:lstStyle/>
        <a:p>
          <a:endParaRPr lang="en-US"/>
        </a:p>
      </dgm:t>
    </dgm:pt>
    <dgm:pt modelId="{5139E919-D667-46FE-9B35-8809E77E9763}" type="sibTrans" cxnId="{A6953D88-4DCC-481B-BE09-0E82FDA3F199}">
      <dgm:prSet/>
      <dgm:spPr/>
      <dgm:t>
        <a:bodyPr/>
        <a:lstStyle/>
        <a:p>
          <a:endParaRPr lang="en-US"/>
        </a:p>
      </dgm:t>
    </dgm:pt>
    <dgm:pt modelId="{2336B169-0B92-424E-9D5E-075C278A8F8D}">
      <dgm:prSet/>
      <dgm:spPr/>
      <dgm:t>
        <a:bodyPr/>
        <a:lstStyle/>
        <a:p>
          <a:r>
            <a:rPr lang="en-US" b="0" i="0"/>
            <a:t>Architecture of Apache Tomcat</a:t>
          </a:r>
          <a:endParaRPr lang="en-US"/>
        </a:p>
      </dgm:t>
    </dgm:pt>
    <dgm:pt modelId="{684C3E25-1DCF-4517-8817-66A2860924E3}" type="parTrans" cxnId="{662234C1-2573-4610-B2AC-3969186FEF3B}">
      <dgm:prSet/>
      <dgm:spPr/>
      <dgm:t>
        <a:bodyPr/>
        <a:lstStyle/>
        <a:p>
          <a:endParaRPr lang="en-US"/>
        </a:p>
      </dgm:t>
    </dgm:pt>
    <dgm:pt modelId="{1B00CA80-6D01-47B6-8B1E-7B3B380052B9}" type="sibTrans" cxnId="{662234C1-2573-4610-B2AC-3969186FEF3B}">
      <dgm:prSet/>
      <dgm:spPr/>
      <dgm:t>
        <a:bodyPr/>
        <a:lstStyle/>
        <a:p>
          <a:endParaRPr lang="en-US"/>
        </a:p>
      </dgm:t>
    </dgm:pt>
    <dgm:pt modelId="{B27978CE-EA91-4AC7-B841-CE889D9F4B7D}">
      <dgm:prSet/>
      <dgm:spPr/>
      <dgm:t>
        <a:bodyPr/>
        <a:lstStyle/>
        <a:p>
          <a:r>
            <a:rPr lang="en-US" b="0" i="0"/>
            <a:t>Installing and Configuring Apache Tomcat</a:t>
          </a:r>
          <a:endParaRPr lang="en-US"/>
        </a:p>
      </dgm:t>
    </dgm:pt>
    <dgm:pt modelId="{E1C2614F-ECB7-4190-9CC9-F42C0A651EB7}" type="parTrans" cxnId="{59C3C236-04C7-45AD-A93B-165C815C5F18}">
      <dgm:prSet/>
      <dgm:spPr/>
      <dgm:t>
        <a:bodyPr/>
        <a:lstStyle/>
        <a:p>
          <a:endParaRPr lang="en-US"/>
        </a:p>
      </dgm:t>
    </dgm:pt>
    <dgm:pt modelId="{C7B10B4C-9255-4924-A013-6C3D3FAC56DE}" type="sibTrans" cxnId="{59C3C236-04C7-45AD-A93B-165C815C5F18}">
      <dgm:prSet/>
      <dgm:spPr/>
      <dgm:t>
        <a:bodyPr/>
        <a:lstStyle/>
        <a:p>
          <a:endParaRPr lang="en-US"/>
        </a:p>
      </dgm:t>
    </dgm:pt>
    <dgm:pt modelId="{523A796B-60CE-4585-91C2-EC9D4ABA16E2}">
      <dgm:prSet/>
      <dgm:spPr/>
      <dgm:t>
        <a:bodyPr/>
        <a:lstStyle/>
        <a:p>
          <a:r>
            <a:rPr lang="en-US" b="0" i="0"/>
            <a:t>Deploying Applications on Apache Tomcat</a:t>
          </a:r>
          <a:endParaRPr lang="en-US"/>
        </a:p>
      </dgm:t>
    </dgm:pt>
    <dgm:pt modelId="{D45FE94D-ECCD-46D5-9B12-A757855897DC}" type="parTrans" cxnId="{A118C8DA-3493-4D9C-8160-86577E40B419}">
      <dgm:prSet/>
      <dgm:spPr/>
      <dgm:t>
        <a:bodyPr/>
        <a:lstStyle/>
        <a:p>
          <a:endParaRPr lang="en-US"/>
        </a:p>
      </dgm:t>
    </dgm:pt>
    <dgm:pt modelId="{CA8F4DF0-7F4F-4C66-A4A0-436A0D6FCA3E}" type="sibTrans" cxnId="{A118C8DA-3493-4D9C-8160-86577E40B419}">
      <dgm:prSet/>
      <dgm:spPr/>
      <dgm:t>
        <a:bodyPr/>
        <a:lstStyle/>
        <a:p>
          <a:endParaRPr lang="en-US"/>
        </a:p>
      </dgm:t>
    </dgm:pt>
    <dgm:pt modelId="{3D1B0478-30FF-4E70-BB62-029401BF8AF2}">
      <dgm:prSet/>
      <dgm:spPr/>
      <dgm:t>
        <a:bodyPr/>
        <a:lstStyle/>
        <a:p>
          <a:r>
            <a:rPr lang="en-US" b="0" i="0"/>
            <a:t>Managing Tomcat Server</a:t>
          </a:r>
          <a:endParaRPr lang="en-US"/>
        </a:p>
      </dgm:t>
    </dgm:pt>
    <dgm:pt modelId="{0B970AD8-C16E-4083-9127-869537DFF229}" type="parTrans" cxnId="{5E67AE8D-00A0-4716-A9AF-3F3EEFD67AC6}">
      <dgm:prSet/>
      <dgm:spPr/>
      <dgm:t>
        <a:bodyPr/>
        <a:lstStyle/>
        <a:p>
          <a:endParaRPr lang="en-US"/>
        </a:p>
      </dgm:t>
    </dgm:pt>
    <dgm:pt modelId="{5AE4C745-C9EA-4A8D-B2EC-1C885EC4F715}" type="sibTrans" cxnId="{5E67AE8D-00A0-4716-A9AF-3F3EEFD67AC6}">
      <dgm:prSet/>
      <dgm:spPr/>
      <dgm:t>
        <a:bodyPr/>
        <a:lstStyle/>
        <a:p>
          <a:endParaRPr lang="en-US"/>
        </a:p>
      </dgm:t>
    </dgm:pt>
    <dgm:pt modelId="{D9BDED8C-700E-4CD7-9A7D-D3CBAF16A5D3}">
      <dgm:prSet/>
      <dgm:spPr/>
      <dgm:t>
        <a:bodyPr/>
        <a:lstStyle/>
        <a:p>
          <a:r>
            <a:rPr lang="en-US" b="0" i="0"/>
            <a:t>Troubleshooting and Debugging</a:t>
          </a:r>
          <a:endParaRPr lang="en-US"/>
        </a:p>
      </dgm:t>
    </dgm:pt>
    <dgm:pt modelId="{B6802653-7F71-4BD3-8AC4-AD438DE1B24C}" type="parTrans" cxnId="{63B758B9-EAC2-462A-B2D7-76C1521AF56F}">
      <dgm:prSet/>
      <dgm:spPr/>
      <dgm:t>
        <a:bodyPr/>
        <a:lstStyle/>
        <a:p>
          <a:endParaRPr lang="en-US"/>
        </a:p>
      </dgm:t>
    </dgm:pt>
    <dgm:pt modelId="{5A095A42-EE60-4DC4-BB4C-751595A8BBE6}" type="sibTrans" cxnId="{63B758B9-EAC2-462A-B2D7-76C1521AF56F}">
      <dgm:prSet/>
      <dgm:spPr/>
      <dgm:t>
        <a:bodyPr/>
        <a:lstStyle/>
        <a:p>
          <a:endParaRPr lang="en-US"/>
        </a:p>
      </dgm:t>
    </dgm:pt>
    <dgm:pt modelId="{FF081CCD-FF8B-401E-B479-D0FCB22031F2}" type="pres">
      <dgm:prSet presAssocID="{D3FF90E1-58FE-42A0-BF11-8BED7E2EB6D7}" presName="vert0" presStyleCnt="0">
        <dgm:presLayoutVars>
          <dgm:dir/>
          <dgm:animOne val="branch"/>
          <dgm:animLvl val="lvl"/>
        </dgm:presLayoutVars>
      </dgm:prSet>
      <dgm:spPr/>
    </dgm:pt>
    <dgm:pt modelId="{944ECF5C-F290-402D-9477-269E514C3E61}" type="pres">
      <dgm:prSet presAssocID="{9F1AA888-B686-42BB-B4B0-9D4C848C461A}" presName="thickLine" presStyleLbl="alignNode1" presStyleIdx="0" presStyleCnt="7"/>
      <dgm:spPr/>
    </dgm:pt>
    <dgm:pt modelId="{A128B8A9-A175-437E-8DE5-F47B2924E55E}" type="pres">
      <dgm:prSet presAssocID="{9F1AA888-B686-42BB-B4B0-9D4C848C461A}" presName="horz1" presStyleCnt="0"/>
      <dgm:spPr/>
    </dgm:pt>
    <dgm:pt modelId="{7E05B59F-80EA-46EE-B692-917A6D48FFA1}" type="pres">
      <dgm:prSet presAssocID="{9F1AA888-B686-42BB-B4B0-9D4C848C461A}" presName="tx1" presStyleLbl="revTx" presStyleIdx="0" presStyleCnt="7"/>
      <dgm:spPr/>
    </dgm:pt>
    <dgm:pt modelId="{C5E3F3A1-6716-4F5B-BDDA-DA553A649599}" type="pres">
      <dgm:prSet presAssocID="{9F1AA888-B686-42BB-B4B0-9D4C848C461A}" presName="vert1" presStyleCnt="0"/>
      <dgm:spPr/>
    </dgm:pt>
    <dgm:pt modelId="{D6475641-018F-486B-9540-790373854807}" type="pres">
      <dgm:prSet presAssocID="{FD4A4A76-E125-4A51-AD5D-59301705BE41}" presName="thickLine" presStyleLbl="alignNode1" presStyleIdx="1" presStyleCnt="7"/>
      <dgm:spPr/>
    </dgm:pt>
    <dgm:pt modelId="{D94D51E6-83BD-4A79-B0B1-E918F6374907}" type="pres">
      <dgm:prSet presAssocID="{FD4A4A76-E125-4A51-AD5D-59301705BE41}" presName="horz1" presStyleCnt="0"/>
      <dgm:spPr/>
    </dgm:pt>
    <dgm:pt modelId="{9AA22C6E-B3FC-4433-8A72-E41D6B9880E6}" type="pres">
      <dgm:prSet presAssocID="{FD4A4A76-E125-4A51-AD5D-59301705BE41}" presName="tx1" presStyleLbl="revTx" presStyleIdx="1" presStyleCnt="7"/>
      <dgm:spPr/>
    </dgm:pt>
    <dgm:pt modelId="{3735E313-1123-4218-B226-369B16B4B24D}" type="pres">
      <dgm:prSet presAssocID="{FD4A4A76-E125-4A51-AD5D-59301705BE41}" presName="vert1" presStyleCnt="0"/>
      <dgm:spPr/>
    </dgm:pt>
    <dgm:pt modelId="{728363D8-4D51-445A-BA76-9C7F4ED21D36}" type="pres">
      <dgm:prSet presAssocID="{2336B169-0B92-424E-9D5E-075C278A8F8D}" presName="thickLine" presStyleLbl="alignNode1" presStyleIdx="2" presStyleCnt="7"/>
      <dgm:spPr/>
    </dgm:pt>
    <dgm:pt modelId="{2003C515-1CAE-4A31-AF9E-045D3CB1CAC9}" type="pres">
      <dgm:prSet presAssocID="{2336B169-0B92-424E-9D5E-075C278A8F8D}" presName="horz1" presStyleCnt="0"/>
      <dgm:spPr/>
    </dgm:pt>
    <dgm:pt modelId="{1E60F220-F968-47AC-8FE6-B3E7DBB919DD}" type="pres">
      <dgm:prSet presAssocID="{2336B169-0B92-424E-9D5E-075C278A8F8D}" presName="tx1" presStyleLbl="revTx" presStyleIdx="2" presStyleCnt="7"/>
      <dgm:spPr/>
    </dgm:pt>
    <dgm:pt modelId="{984658B2-5AAE-45B6-9B27-57C02780D46C}" type="pres">
      <dgm:prSet presAssocID="{2336B169-0B92-424E-9D5E-075C278A8F8D}" presName="vert1" presStyleCnt="0"/>
      <dgm:spPr/>
    </dgm:pt>
    <dgm:pt modelId="{B6E51D2B-81D9-4626-9365-AA66AC5A817F}" type="pres">
      <dgm:prSet presAssocID="{B27978CE-EA91-4AC7-B841-CE889D9F4B7D}" presName="thickLine" presStyleLbl="alignNode1" presStyleIdx="3" presStyleCnt="7"/>
      <dgm:spPr/>
    </dgm:pt>
    <dgm:pt modelId="{9B9FAA7C-7DCD-4B62-9571-F6FD31461E09}" type="pres">
      <dgm:prSet presAssocID="{B27978CE-EA91-4AC7-B841-CE889D9F4B7D}" presName="horz1" presStyleCnt="0"/>
      <dgm:spPr/>
    </dgm:pt>
    <dgm:pt modelId="{C7E0DD8B-DED7-4C83-A7A1-65F98D858C18}" type="pres">
      <dgm:prSet presAssocID="{B27978CE-EA91-4AC7-B841-CE889D9F4B7D}" presName="tx1" presStyleLbl="revTx" presStyleIdx="3" presStyleCnt="7"/>
      <dgm:spPr/>
    </dgm:pt>
    <dgm:pt modelId="{73AF0B89-AA87-4261-A61A-C03B8640BA68}" type="pres">
      <dgm:prSet presAssocID="{B27978CE-EA91-4AC7-B841-CE889D9F4B7D}" presName="vert1" presStyleCnt="0"/>
      <dgm:spPr/>
    </dgm:pt>
    <dgm:pt modelId="{9625AD0F-071F-44CE-93FE-9C4A3C15A737}" type="pres">
      <dgm:prSet presAssocID="{523A796B-60CE-4585-91C2-EC9D4ABA16E2}" presName="thickLine" presStyleLbl="alignNode1" presStyleIdx="4" presStyleCnt="7"/>
      <dgm:spPr/>
    </dgm:pt>
    <dgm:pt modelId="{912023C0-DFCB-4DE7-B900-25A417AA097D}" type="pres">
      <dgm:prSet presAssocID="{523A796B-60CE-4585-91C2-EC9D4ABA16E2}" presName="horz1" presStyleCnt="0"/>
      <dgm:spPr/>
    </dgm:pt>
    <dgm:pt modelId="{FBB43710-A529-4EBB-B3BF-666E653D7008}" type="pres">
      <dgm:prSet presAssocID="{523A796B-60CE-4585-91C2-EC9D4ABA16E2}" presName="tx1" presStyleLbl="revTx" presStyleIdx="4" presStyleCnt="7"/>
      <dgm:spPr/>
    </dgm:pt>
    <dgm:pt modelId="{6847928A-E1CF-45C0-B92B-95915B5F2351}" type="pres">
      <dgm:prSet presAssocID="{523A796B-60CE-4585-91C2-EC9D4ABA16E2}" presName="vert1" presStyleCnt="0"/>
      <dgm:spPr/>
    </dgm:pt>
    <dgm:pt modelId="{DDC5A5F2-84A7-4450-B758-81DE6601AB7E}" type="pres">
      <dgm:prSet presAssocID="{3D1B0478-30FF-4E70-BB62-029401BF8AF2}" presName="thickLine" presStyleLbl="alignNode1" presStyleIdx="5" presStyleCnt="7"/>
      <dgm:spPr/>
    </dgm:pt>
    <dgm:pt modelId="{0E7AA567-A5D9-45C7-BEC8-8710AA7C1B61}" type="pres">
      <dgm:prSet presAssocID="{3D1B0478-30FF-4E70-BB62-029401BF8AF2}" presName="horz1" presStyleCnt="0"/>
      <dgm:spPr/>
    </dgm:pt>
    <dgm:pt modelId="{C3ED0D81-8D06-452D-9A22-E0B1B5FDDEFB}" type="pres">
      <dgm:prSet presAssocID="{3D1B0478-30FF-4E70-BB62-029401BF8AF2}" presName="tx1" presStyleLbl="revTx" presStyleIdx="5" presStyleCnt="7"/>
      <dgm:spPr/>
    </dgm:pt>
    <dgm:pt modelId="{01109DA1-FF26-4A43-ADF9-D0AD5E5954EA}" type="pres">
      <dgm:prSet presAssocID="{3D1B0478-30FF-4E70-BB62-029401BF8AF2}" presName="vert1" presStyleCnt="0"/>
      <dgm:spPr/>
    </dgm:pt>
    <dgm:pt modelId="{70D39215-37DA-418F-85F4-73F7D7A094ED}" type="pres">
      <dgm:prSet presAssocID="{D9BDED8C-700E-4CD7-9A7D-D3CBAF16A5D3}" presName="thickLine" presStyleLbl="alignNode1" presStyleIdx="6" presStyleCnt="7"/>
      <dgm:spPr/>
    </dgm:pt>
    <dgm:pt modelId="{28654685-515D-425F-98E4-D18CC310E349}" type="pres">
      <dgm:prSet presAssocID="{D9BDED8C-700E-4CD7-9A7D-D3CBAF16A5D3}" presName="horz1" presStyleCnt="0"/>
      <dgm:spPr/>
    </dgm:pt>
    <dgm:pt modelId="{0491BCEB-A014-4B2B-823D-764521EEA7FE}" type="pres">
      <dgm:prSet presAssocID="{D9BDED8C-700E-4CD7-9A7D-D3CBAF16A5D3}" presName="tx1" presStyleLbl="revTx" presStyleIdx="6" presStyleCnt="7"/>
      <dgm:spPr/>
    </dgm:pt>
    <dgm:pt modelId="{B76453A3-A722-4AA5-B513-8F7DA8D56B94}" type="pres">
      <dgm:prSet presAssocID="{D9BDED8C-700E-4CD7-9A7D-D3CBAF16A5D3}" presName="vert1" presStyleCnt="0"/>
      <dgm:spPr/>
    </dgm:pt>
  </dgm:ptLst>
  <dgm:cxnLst>
    <dgm:cxn modelId="{428F621C-843B-498B-8C64-311E1AD87BDD}" type="presOf" srcId="{FD4A4A76-E125-4A51-AD5D-59301705BE41}" destId="{9AA22C6E-B3FC-4433-8A72-E41D6B9880E6}" srcOrd="0" destOrd="0" presId="urn:microsoft.com/office/officeart/2008/layout/LinedList"/>
    <dgm:cxn modelId="{9E30E728-2ED9-444E-A638-3EB791EDAD46}" type="presOf" srcId="{D9BDED8C-700E-4CD7-9A7D-D3CBAF16A5D3}" destId="{0491BCEB-A014-4B2B-823D-764521EEA7FE}" srcOrd="0" destOrd="0" presId="urn:microsoft.com/office/officeart/2008/layout/LinedList"/>
    <dgm:cxn modelId="{59C3C236-04C7-45AD-A93B-165C815C5F18}" srcId="{D3FF90E1-58FE-42A0-BF11-8BED7E2EB6D7}" destId="{B27978CE-EA91-4AC7-B841-CE889D9F4B7D}" srcOrd="3" destOrd="0" parTransId="{E1C2614F-ECB7-4190-9CC9-F42C0A651EB7}" sibTransId="{C7B10B4C-9255-4924-A013-6C3D3FAC56DE}"/>
    <dgm:cxn modelId="{CCD3453E-FD6C-4AB2-A1FB-4C5E65A63EFB}" type="presOf" srcId="{B27978CE-EA91-4AC7-B841-CE889D9F4B7D}" destId="{C7E0DD8B-DED7-4C83-A7A1-65F98D858C18}" srcOrd="0" destOrd="0" presId="urn:microsoft.com/office/officeart/2008/layout/LinedList"/>
    <dgm:cxn modelId="{DD428A45-5FF8-4E02-A401-BF5B8535695C}" type="presOf" srcId="{9F1AA888-B686-42BB-B4B0-9D4C848C461A}" destId="{7E05B59F-80EA-46EE-B692-917A6D48FFA1}" srcOrd="0" destOrd="0" presId="urn:microsoft.com/office/officeart/2008/layout/LinedList"/>
    <dgm:cxn modelId="{711E4E4D-F4C3-47C8-97C8-F0451F6D3FDC}" type="presOf" srcId="{2336B169-0B92-424E-9D5E-075C278A8F8D}" destId="{1E60F220-F968-47AC-8FE6-B3E7DBB919DD}" srcOrd="0" destOrd="0" presId="urn:microsoft.com/office/officeart/2008/layout/LinedList"/>
    <dgm:cxn modelId="{4386276E-DCA7-4B18-9FD1-351D1A69755C}" type="presOf" srcId="{3D1B0478-30FF-4E70-BB62-029401BF8AF2}" destId="{C3ED0D81-8D06-452D-9A22-E0B1B5FDDEFB}" srcOrd="0" destOrd="0" presId="urn:microsoft.com/office/officeart/2008/layout/LinedList"/>
    <dgm:cxn modelId="{B357C176-5433-421F-83ED-6A842982E8F2}" type="presOf" srcId="{523A796B-60CE-4585-91C2-EC9D4ABA16E2}" destId="{FBB43710-A529-4EBB-B3BF-666E653D7008}" srcOrd="0" destOrd="0" presId="urn:microsoft.com/office/officeart/2008/layout/LinedList"/>
    <dgm:cxn modelId="{A6953D88-4DCC-481B-BE09-0E82FDA3F199}" srcId="{D3FF90E1-58FE-42A0-BF11-8BED7E2EB6D7}" destId="{FD4A4A76-E125-4A51-AD5D-59301705BE41}" srcOrd="1" destOrd="0" parTransId="{FD299F48-C629-45D0-8731-75D0D6194D32}" sibTransId="{5139E919-D667-46FE-9B35-8809E77E9763}"/>
    <dgm:cxn modelId="{5E67AE8D-00A0-4716-A9AF-3F3EEFD67AC6}" srcId="{D3FF90E1-58FE-42A0-BF11-8BED7E2EB6D7}" destId="{3D1B0478-30FF-4E70-BB62-029401BF8AF2}" srcOrd="5" destOrd="0" parTransId="{0B970AD8-C16E-4083-9127-869537DFF229}" sibTransId="{5AE4C745-C9EA-4A8D-B2EC-1C885EC4F715}"/>
    <dgm:cxn modelId="{513528AC-B1F0-4CBE-BAD1-B6B976191C05}" type="presOf" srcId="{D3FF90E1-58FE-42A0-BF11-8BED7E2EB6D7}" destId="{FF081CCD-FF8B-401E-B479-D0FCB22031F2}" srcOrd="0" destOrd="0" presId="urn:microsoft.com/office/officeart/2008/layout/LinedList"/>
    <dgm:cxn modelId="{1DF897B5-F23A-4FDE-ABA9-459653B49329}" srcId="{D3FF90E1-58FE-42A0-BF11-8BED7E2EB6D7}" destId="{9F1AA888-B686-42BB-B4B0-9D4C848C461A}" srcOrd="0" destOrd="0" parTransId="{78848C62-EE96-45DD-B12D-16DAA41F2852}" sibTransId="{1081AC1F-86AC-4841-A66D-4013BC832961}"/>
    <dgm:cxn modelId="{63B758B9-EAC2-462A-B2D7-76C1521AF56F}" srcId="{D3FF90E1-58FE-42A0-BF11-8BED7E2EB6D7}" destId="{D9BDED8C-700E-4CD7-9A7D-D3CBAF16A5D3}" srcOrd="6" destOrd="0" parTransId="{B6802653-7F71-4BD3-8AC4-AD438DE1B24C}" sibTransId="{5A095A42-EE60-4DC4-BB4C-751595A8BBE6}"/>
    <dgm:cxn modelId="{662234C1-2573-4610-B2AC-3969186FEF3B}" srcId="{D3FF90E1-58FE-42A0-BF11-8BED7E2EB6D7}" destId="{2336B169-0B92-424E-9D5E-075C278A8F8D}" srcOrd="2" destOrd="0" parTransId="{684C3E25-1DCF-4517-8817-66A2860924E3}" sibTransId="{1B00CA80-6D01-47B6-8B1E-7B3B380052B9}"/>
    <dgm:cxn modelId="{A118C8DA-3493-4D9C-8160-86577E40B419}" srcId="{D3FF90E1-58FE-42A0-BF11-8BED7E2EB6D7}" destId="{523A796B-60CE-4585-91C2-EC9D4ABA16E2}" srcOrd="4" destOrd="0" parTransId="{D45FE94D-ECCD-46D5-9B12-A757855897DC}" sibTransId="{CA8F4DF0-7F4F-4C66-A4A0-436A0D6FCA3E}"/>
    <dgm:cxn modelId="{3E900476-F555-4EAE-9217-31E176B785CC}" type="presParOf" srcId="{FF081CCD-FF8B-401E-B479-D0FCB22031F2}" destId="{944ECF5C-F290-402D-9477-269E514C3E61}" srcOrd="0" destOrd="0" presId="urn:microsoft.com/office/officeart/2008/layout/LinedList"/>
    <dgm:cxn modelId="{07368C3B-417C-41B3-BC19-6B6C6D8FE7D2}" type="presParOf" srcId="{FF081CCD-FF8B-401E-B479-D0FCB22031F2}" destId="{A128B8A9-A175-437E-8DE5-F47B2924E55E}" srcOrd="1" destOrd="0" presId="urn:microsoft.com/office/officeart/2008/layout/LinedList"/>
    <dgm:cxn modelId="{A10C6098-5B91-4D58-A1FE-7291D86809E9}" type="presParOf" srcId="{A128B8A9-A175-437E-8DE5-F47B2924E55E}" destId="{7E05B59F-80EA-46EE-B692-917A6D48FFA1}" srcOrd="0" destOrd="0" presId="urn:microsoft.com/office/officeart/2008/layout/LinedList"/>
    <dgm:cxn modelId="{9E906396-DA75-4F11-9EFD-3CF3B22C3CB2}" type="presParOf" srcId="{A128B8A9-A175-437E-8DE5-F47B2924E55E}" destId="{C5E3F3A1-6716-4F5B-BDDA-DA553A649599}" srcOrd="1" destOrd="0" presId="urn:microsoft.com/office/officeart/2008/layout/LinedList"/>
    <dgm:cxn modelId="{F340D762-F947-489A-8FB6-5B97A0317047}" type="presParOf" srcId="{FF081CCD-FF8B-401E-B479-D0FCB22031F2}" destId="{D6475641-018F-486B-9540-790373854807}" srcOrd="2" destOrd="0" presId="urn:microsoft.com/office/officeart/2008/layout/LinedList"/>
    <dgm:cxn modelId="{2A6CA3D0-7177-4A6A-B237-4EA26F4CFFE8}" type="presParOf" srcId="{FF081CCD-FF8B-401E-B479-D0FCB22031F2}" destId="{D94D51E6-83BD-4A79-B0B1-E918F6374907}" srcOrd="3" destOrd="0" presId="urn:microsoft.com/office/officeart/2008/layout/LinedList"/>
    <dgm:cxn modelId="{248C6EBB-538D-4DC7-99D8-2D2512DAA082}" type="presParOf" srcId="{D94D51E6-83BD-4A79-B0B1-E918F6374907}" destId="{9AA22C6E-B3FC-4433-8A72-E41D6B9880E6}" srcOrd="0" destOrd="0" presId="urn:microsoft.com/office/officeart/2008/layout/LinedList"/>
    <dgm:cxn modelId="{70D18190-4990-4F8E-8805-DAF50F3F1450}" type="presParOf" srcId="{D94D51E6-83BD-4A79-B0B1-E918F6374907}" destId="{3735E313-1123-4218-B226-369B16B4B24D}" srcOrd="1" destOrd="0" presId="urn:microsoft.com/office/officeart/2008/layout/LinedList"/>
    <dgm:cxn modelId="{A6CCE5BB-2F3C-4FF3-AACD-1B0602A2F5E4}" type="presParOf" srcId="{FF081CCD-FF8B-401E-B479-D0FCB22031F2}" destId="{728363D8-4D51-445A-BA76-9C7F4ED21D36}" srcOrd="4" destOrd="0" presId="urn:microsoft.com/office/officeart/2008/layout/LinedList"/>
    <dgm:cxn modelId="{BDF0F308-D8CF-400B-87DC-24BF149BD260}" type="presParOf" srcId="{FF081CCD-FF8B-401E-B479-D0FCB22031F2}" destId="{2003C515-1CAE-4A31-AF9E-045D3CB1CAC9}" srcOrd="5" destOrd="0" presId="urn:microsoft.com/office/officeart/2008/layout/LinedList"/>
    <dgm:cxn modelId="{9C2A50FA-8A24-4F5B-BB22-96D5B817D5E6}" type="presParOf" srcId="{2003C515-1CAE-4A31-AF9E-045D3CB1CAC9}" destId="{1E60F220-F968-47AC-8FE6-B3E7DBB919DD}" srcOrd="0" destOrd="0" presId="urn:microsoft.com/office/officeart/2008/layout/LinedList"/>
    <dgm:cxn modelId="{382AF149-C78E-485A-94FB-9F5B1FCDC6DC}" type="presParOf" srcId="{2003C515-1CAE-4A31-AF9E-045D3CB1CAC9}" destId="{984658B2-5AAE-45B6-9B27-57C02780D46C}" srcOrd="1" destOrd="0" presId="urn:microsoft.com/office/officeart/2008/layout/LinedList"/>
    <dgm:cxn modelId="{83422489-0EEF-4B7E-BD74-E374DBF3554C}" type="presParOf" srcId="{FF081CCD-FF8B-401E-B479-D0FCB22031F2}" destId="{B6E51D2B-81D9-4626-9365-AA66AC5A817F}" srcOrd="6" destOrd="0" presId="urn:microsoft.com/office/officeart/2008/layout/LinedList"/>
    <dgm:cxn modelId="{B4EC404D-0B88-4D00-89D6-B3A300E988E2}" type="presParOf" srcId="{FF081CCD-FF8B-401E-B479-D0FCB22031F2}" destId="{9B9FAA7C-7DCD-4B62-9571-F6FD31461E09}" srcOrd="7" destOrd="0" presId="urn:microsoft.com/office/officeart/2008/layout/LinedList"/>
    <dgm:cxn modelId="{F678E370-A1C4-47CE-BFC2-6CFFBB7FF753}" type="presParOf" srcId="{9B9FAA7C-7DCD-4B62-9571-F6FD31461E09}" destId="{C7E0DD8B-DED7-4C83-A7A1-65F98D858C18}" srcOrd="0" destOrd="0" presId="urn:microsoft.com/office/officeart/2008/layout/LinedList"/>
    <dgm:cxn modelId="{E8A23D5C-6D72-4E80-8F68-8C4D36474574}" type="presParOf" srcId="{9B9FAA7C-7DCD-4B62-9571-F6FD31461E09}" destId="{73AF0B89-AA87-4261-A61A-C03B8640BA68}" srcOrd="1" destOrd="0" presId="urn:microsoft.com/office/officeart/2008/layout/LinedList"/>
    <dgm:cxn modelId="{F3D8CA22-AD82-4060-9B1C-CCC558670EEB}" type="presParOf" srcId="{FF081CCD-FF8B-401E-B479-D0FCB22031F2}" destId="{9625AD0F-071F-44CE-93FE-9C4A3C15A737}" srcOrd="8" destOrd="0" presId="urn:microsoft.com/office/officeart/2008/layout/LinedList"/>
    <dgm:cxn modelId="{CF074CB2-7A3B-40A0-842E-AB6DB2D79004}" type="presParOf" srcId="{FF081CCD-FF8B-401E-B479-D0FCB22031F2}" destId="{912023C0-DFCB-4DE7-B900-25A417AA097D}" srcOrd="9" destOrd="0" presId="urn:microsoft.com/office/officeart/2008/layout/LinedList"/>
    <dgm:cxn modelId="{A9226B85-D8BB-409E-BC6E-DAEF2FC14A6A}" type="presParOf" srcId="{912023C0-DFCB-4DE7-B900-25A417AA097D}" destId="{FBB43710-A529-4EBB-B3BF-666E653D7008}" srcOrd="0" destOrd="0" presId="urn:microsoft.com/office/officeart/2008/layout/LinedList"/>
    <dgm:cxn modelId="{EB6F015B-60C3-47F6-8AD9-633CCE86809C}" type="presParOf" srcId="{912023C0-DFCB-4DE7-B900-25A417AA097D}" destId="{6847928A-E1CF-45C0-B92B-95915B5F2351}" srcOrd="1" destOrd="0" presId="urn:microsoft.com/office/officeart/2008/layout/LinedList"/>
    <dgm:cxn modelId="{F6960E80-5239-4227-8CA8-02CABA2D0189}" type="presParOf" srcId="{FF081CCD-FF8B-401E-B479-D0FCB22031F2}" destId="{DDC5A5F2-84A7-4450-B758-81DE6601AB7E}" srcOrd="10" destOrd="0" presId="urn:microsoft.com/office/officeart/2008/layout/LinedList"/>
    <dgm:cxn modelId="{788BF721-CA20-4101-B0A1-ED6058F6F7F3}" type="presParOf" srcId="{FF081CCD-FF8B-401E-B479-D0FCB22031F2}" destId="{0E7AA567-A5D9-45C7-BEC8-8710AA7C1B61}" srcOrd="11" destOrd="0" presId="urn:microsoft.com/office/officeart/2008/layout/LinedList"/>
    <dgm:cxn modelId="{418F6152-F1E0-41A7-A677-BC3D5D650698}" type="presParOf" srcId="{0E7AA567-A5D9-45C7-BEC8-8710AA7C1B61}" destId="{C3ED0D81-8D06-452D-9A22-E0B1B5FDDEFB}" srcOrd="0" destOrd="0" presId="urn:microsoft.com/office/officeart/2008/layout/LinedList"/>
    <dgm:cxn modelId="{502F8309-484C-47A9-997C-AA58C98D09DA}" type="presParOf" srcId="{0E7AA567-A5D9-45C7-BEC8-8710AA7C1B61}" destId="{01109DA1-FF26-4A43-ADF9-D0AD5E5954EA}" srcOrd="1" destOrd="0" presId="urn:microsoft.com/office/officeart/2008/layout/LinedList"/>
    <dgm:cxn modelId="{9825D403-A423-4369-8FEF-E6E26F9989CD}" type="presParOf" srcId="{FF081CCD-FF8B-401E-B479-D0FCB22031F2}" destId="{70D39215-37DA-418F-85F4-73F7D7A094ED}" srcOrd="12" destOrd="0" presId="urn:microsoft.com/office/officeart/2008/layout/LinedList"/>
    <dgm:cxn modelId="{408D6A9A-2D3D-49E8-8A5A-D9AB9B30CA07}" type="presParOf" srcId="{FF081CCD-FF8B-401E-B479-D0FCB22031F2}" destId="{28654685-515D-425F-98E4-D18CC310E349}" srcOrd="13" destOrd="0" presId="urn:microsoft.com/office/officeart/2008/layout/LinedList"/>
    <dgm:cxn modelId="{26552718-CDE2-4DFC-9069-43986D673E25}" type="presParOf" srcId="{28654685-515D-425F-98E4-D18CC310E349}" destId="{0491BCEB-A014-4B2B-823D-764521EEA7FE}" srcOrd="0" destOrd="0" presId="urn:microsoft.com/office/officeart/2008/layout/LinedList"/>
    <dgm:cxn modelId="{2C04FFA8-FAB6-41B1-9632-EFB4E1507348}" type="presParOf" srcId="{28654685-515D-425F-98E4-D18CC310E349}" destId="{B76453A3-A722-4AA5-B513-8F7DA8D56B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ECF5C-F290-402D-9477-269E514C3E61}">
      <dsp:nvSpPr>
        <dsp:cNvPr id="0" name=""/>
        <dsp:cNvSpPr/>
      </dsp:nvSpPr>
      <dsp:spPr>
        <a:xfrm>
          <a:off x="0" y="450"/>
          <a:ext cx="61904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5B59F-80EA-46EE-B692-917A6D48FFA1}">
      <dsp:nvSpPr>
        <dsp:cNvPr id="0" name=""/>
        <dsp:cNvSpPr/>
      </dsp:nvSpPr>
      <dsp:spPr>
        <a:xfrm>
          <a:off x="0" y="450"/>
          <a:ext cx="6190488" cy="52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What is Apache Tomcat?</a:t>
          </a:r>
          <a:endParaRPr lang="en-US" sz="2300" kern="1200"/>
        </a:p>
      </dsp:txBody>
      <dsp:txXfrm>
        <a:off x="0" y="450"/>
        <a:ext cx="6190488" cy="527216"/>
      </dsp:txXfrm>
    </dsp:sp>
    <dsp:sp modelId="{D6475641-018F-486B-9540-790373854807}">
      <dsp:nvSpPr>
        <dsp:cNvPr id="0" name=""/>
        <dsp:cNvSpPr/>
      </dsp:nvSpPr>
      <dsp:spPr>
        <a:xfrm>
          <a:off x="0" y="527667"/>
          <a:ext cx="61904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A22C6E-B3FC-4433-8A72-E41D6B9880E6}">
      <dsp:nvSpPr>
        <dsp:cNvPr id="0" name=""/>
        <dsp:cNvSpPr/>
      </dsp:nvSpPr>
      <dsp:spPr>
        <a:xfrm>
          <a:off x="0" y="527667"/>
          <a:ext cx="6190488" cy="52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Features and Benefits of Apache Tomcat</a:t>
          </a:r>
          <a:endParaRPr lang="en-US" sz="2300" kern="1200"/>
        </a:p>
      </dsp:txBody>
      <dsp:txXfrm>
        <a:off x="0" y="527667"/>
        <a:ext cx="6190488" cy="527216"/>
      </dsp:txXfrm>
    </dsp:sp>
    <dsp:sp modelId="{728363D8-4D51-445A-BA76-9C7F4ED21D36}">
      <dsp:nvSpPr>
        <dsp:cNvPr id="0" name=""/>
        <dsp:cNvSpPr/>
      </dsp:nvSpPr>
      <dsp:spPr>
        <a:xfrm>
          <a:off x="0" y="1054883"/>
          <a:ext cx="61904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0F220-F968-47AC-8FE6-B3E7DBB919DD}">
      <dsp:nvSpPr>
        <dsp:cNvPr id="0" name=""/>
        <dsp:cNvSpPr/>
      </dsp:nvSpPr>
      <dsp:spPr>
        <a:xfrm>
          <a:off x="0" y="1054883"/>
          <a:ext cx="6190488" cy="52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Architecture of Apache Tomcat</a:t>
          </a:r>
          <a:endParaRPr lang="en-US" sz="2300" kern="1200"/>
        </a:p>
      </dsp:txBody>
      <dsp:txXfrm>
        <a:off x="0" y="1054883"/>
        <a:ext cx="6190488" cy="527216"/>
      </dsp:txXfrm>
    </dsp:sp>
    <dsp:sp modelId="{B6E51D2B-81D9-4626-9365-AA66AC5A817F}">
      <dsp:nvSpPr>
        <dsp:cNvPr id="0" name=""/>
        <dsp:cNvSpPr/>
      </dsp:nvSpPr>
      <dsp:spPr>
        <a:xfrm>
          <a:off x="0" y="1582100"/>
          <a:ext cx="61904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0DD8B-DED7-4C83-A7A1-65F98D858C18}">
      <dsp:nvSpPr>
        <dsp:cNvPr id="0" name=""/>
        <dsp:cNvSpPr/>
      </dsp:nvSpPr>
      <dsp:spPr>
        <a:xfrm>
          <a:off x="0" y="1582100"/>
          <a:ext cx="6190488" cy="52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Installing and Configuring Apache Tomcat</a:t>
          </a:r>
          <a:endParaRPr lang="en-US" sz="2300" kern="1200"/>
        </a:p>
      </dsp:txBody>
      <dsp:txXfrm>
        <a:off x="0" y="1582100"/>
        <a:ext cx="6190488" cy="527216"/>
      </dsp:txXfrm>
    </dsp:sp>
    <dsp:sp modelId="{9625AD0F-071F-44CE-93FE-9C4A3C15A737}">
      <dsp:nvSpPr>
        <dsp:cNvPr id="0" name=""/>
        <dsp:cNvSpPr/>
      </dsp:nvSpPr>
      <dsp:spPr>
        <a:xfrm>
          <a:off x="0" y="2109317"/>
          <a:ext cx="61904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43710-A529-4EBB-B3BF-666E653D7008}">
      <dsp:nvSpPr>
        <dsp:cNvPr id="0" name=""/>
        <dsp:cNvSpPr/>
      </dsp:nvSpPr>
      <dsp:spPr>
        <a:xfrm>
          <a:off x="0" y="2109317"/>
          <a:ext cx="6190488" cy="52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Deploying Applications on Apache Tomcat</a:t>
          </a:r>
          <a:endParaRPr lang="en-US" sz="2300" kern="1200"/>
        </a:p>
      </dsp:txBody>
      <dsp:txXfrm>
        <a:off x="0" y="2109317"/>
        <a:ext cx="6190488" cy="527216"/>
      </dsp:txXfrm>
    </dsp:sp>
    <dsp:sp modelId="{DDC5A5F2-84A7-4450-B758-81DE6601AB7E}">
      <dsp:nvSpPr>
        <dsp:cNvPr id="0" name=""/>
        <dsp:cNvSpPr/>
      </dsp:nvSpPr>
      <dsp:spPr>
        <a:xfrm>
          <a:off x="0" y="2636534"/>
          <a:ext cx="61904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ED0D81-8D06-452D-9A22-E0B1B5FDDEFB}">
      <dsp:nvSpPr>
        <dsp:cNvPr id="0" name=""/>
        <dsp:cNvSpPr/>
      </dsp:nvSpPr>
      <dsp:spPr>
        <a:xfrm>
          <a:off x="0" y="2636534"/>
          <a:ext cx="6190488" cy="52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Managing Tomcat Server</a:t>
          </a:r>
          <a:endParaRPr lang="en-US" sz="2300" kern="1200"/>
        </a:p>
      </dsp:txBody>
      <dsp:txXfrm>
        <a:off x="0" y="2636534"/>
        <a:ext cx="6190488" cy="527216"/>
      </dsp:txXfrm>
    </dsp:sp>
    <dsp:sp modelId="{70D39215-37DA-418F-85F4-73F7D7A094ED}">
      <dsp:nvSpPr>
        <dsp:cNvPr id="0" name=""/>
        <dsp:cNvSpPr/>
      </dsp:nvSpPr>
      <dsp:spPr>
        <a:xfrm>
          <a:off x="0" y="3163750"/>
          <a:ext cx="61904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1BCEB-A014-4B2B-823D-764521EEA7FE}">
      <dsp:nvSpPr>
        <dsp:cNvPr id="0" name=""/>
        <dsp:cNvSpPr/>
      </dsp:nvSpPr>
      <dsp:spPr>
        <a:xfrm>
          <a:off x="0" y="3163750"/>
          <a:ext cx="6190488" cy="52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Troubleshooting and Debugging</a:t>
          </a:r>
          <a:endParaRPr lang="en-US" sz="2300" kern="1200"/>
        </a:p>
      </dsp:txBody>
      <dsp:txXfrm>
        <a:off x="0" y="3163750"/>
        <a:ext cx="6190488" cy="5272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pic>
        <p:nvPicPr>
          <p:cNvPr id="8" name="Picture 7" descr="A blue and grey circle with arrows in the middle&#10;&#10;Description automatically generated">
            <a:extLst>
              <a:ext uri="{FF2B5EF4-FFF2-40B4-BE49-F238E27FC236}">
                <a16:creationId xmlns:a16="http://schemas.microsoft.com/office/drawing/2014/main" id="{6C112734-B200-6828-7138-BAFDC66E97B5}"/>
              </a:ext>
            </a:extLst>
          </p:cNvPr>
          <p:cNvPicPr>
            <a:picLocks noChangeAspect="1"/>
          </p:cNvPicPr>
          <p:nvPr userDrawn="1"/>
        </p:nvPicPr>
        <p:blipFill>
          <a:blip r:embed="rId2"/>
          <a:stretch>
            <a:fillRect/>
          </a:stretch>
        </p:blipFill>
        <p:spPr>
          <a:xfrm>
            <a:off x="0" y="38586"/>
            <a:ext cx="765768" cy="765768"/>
          </a:xfrm>
          <a:prstGeom prst="rect">
            <a:avLst/>
          </a:prstGeom>
        </p:spPr>
      </p:pic>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itoroukpe/package-management/tree/master/Tomcat-installation"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c2-user@172.31.64.214:/opt/tomcat9/webapp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dirty="0"/>
              <a:t>APACHE TOMCAT</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Rondus Technologies</a:t>
            </a:r>
          </a:p>
          <a:p>
            <a:endParaRPr lang="en-US" dirty="0"/>
          </a:p>
        </p:txBody>
      </p:sp>
      <p:pic>
        <p:nvPicPr>
          <p:cNvPr id="5" name="Picture 4" descr="A blue and grey circle with arrows in the middle">
            <a:extLst>
              <a:ext uri="{FF2B5EF4-FFF2-40B4-BE49-F238E27FC236}">
                <a16:creationId xmlns:a16="http://schemas.microsoft.com/office/drawing/2014/main" id="{FC9DF8CF-EFF0-B677-260C-FE89FCF09053}"/>
              </a:ext>
            </a:extLst>
          </p:cNvPr>
          <p:cNvPicPr>
            <a:picLocks noChangeAspect="1"/>
          </p:cNvPicPr>
          <p:nvPr/>
        </p:nvPicPr>
        <p:blipFill>
          <a:blip r:embed="rId2"/>
          <a:stretch>
            <a:fillRect/>
          </a:stretch>
        </p:blipFill>
        <p:spPr>
          <a:xfrm>
            <a:off x="5223388" y="3934428"/>
            <a:ext cx="2505075" cy="2505075"/>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2" y="986681"/>
            <a:ext cx="10578157" cy="1179576"/>
          </a:xfrm>
        </p:spPr>
        <p:txBody>
          <a:bodyPr>
            <a:normAutofit/>
          </a:bodyPr>
          <a:lstStyle/>
          <a:p>
            <a:r>
              <a:rPr lang="en-US" b="0" i="0" dirty="0">
                <a:solidFill>
                  <a:srgbClr val="374151"/>
                </a:solidFill>
                <a:effectLst/>
                <a:latin typeface="Söhne"/>
              </a:rPr>
              <a:t>Application Servers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3691418"/>
          </a:xfrm>
        </p:spPr>
        <p:txBody>
          <a:bodyPr>
            <a:normAutofit/>
          </a:bodyPr>
          <a:lstStyle/>
          <a:p>
            <a:pPr algn="l"/>
            <a:r>
              <a:rPr lang="en-US" dirty="0"/>
              <a:t>What is the d/f b/w JBoss/</a:t>
            </a:r>
            <a:r>
              <a:rPr lang="en-US" dirty="0" err="1"/>
              <a:t>WildFly</a:t>
            </a:r>
            <a:r>
              <a:rPr lang="en-US" dirty="0"/>
              <a:t> and Tomcat? </a:t>
            </a:r>
          </a:p>
          <a:p>
            <a:pPr algn="l"/>
            <a:r>
              <a:rPr lang="en-US" dirty="0"/>
              <a:t>    </a:t>
            </a:r>
            <a:r>
              <a:rPr lang="en-US" b="1" dirty="0"/>
              <a:t>Vendors:</a:t>
            </a:r>
            <a:r>
              <a:rPr lang="en-US" dirty="0"/>
              <a:t> </a:t>
            </a:r>
          </a:p>
          <a:p>
            <a:pPr algn="l"/>
            <a:r>
              <a:rPr lang="en-US" dirty="0"/>
              <a:t>	Tomcat==Apache  </a:t>
            </a:r>
          </a:p>
          <a:p>
            <a:pPr algn="l"/>
            <a:r>
              <a:rPr lang="en-US" dirty="0"/>
              <a:t>             JBoss=</a:t>
            </a:r>
            <a:r>
              <a:rPr lang="en-US" dirty="0" err="1"/>
              <a:t>Redhat</a:t>
            </a:r>
            <a:r>
              <a:rPr lang="en-US" dirty="0"/>
              <a:t>  </a:t>
            </a:r>
          </a:p>
          <a:p>
            <a:pPr algn="l"/>
            <a:r>
              <a:rPr lang="en-US" dirty="0"/>
              <a:t>    </a:t>
            </a:r>
            <a:r>
              <a:rPr lang="en-US" b="1" dirty="0"/>
              <a:t>Applications:          </a:t>
            </a:r>
          </a:p>
          <a:p>
            <a:pPr algn="l"/>
            <a:r>
              <a:rPr lang="en-US" dirty="0"/>
              <a:t>        JBoss: Web applications .WAR &amp; Enterprise applications .ear </a:t>
            </a:r>
          </a:p>
          <a:p>
            <a:pPr algn="l"/>
            <a:r>
              <a:rPr lang="en-US" dirty="0"/>
              <a:t>        Tomcat: web applications ONLY</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54927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2" y="986681"/>
            <a:ext cx="10578157" cy="1179576"/>
          </a:xfrm>
        </p:spPr>
        <p:txBody>
          <a:bodyPr>
            <a:normAutofit fontScale="90000"/>
          </a:bodyPr>
          <a:lstStyle/>
          <a:p>
            <a:r>
              <a:rPr lang="en-US" b="0" i="0" dirty="0">
                <a:solidFill>
                  <a:srgbClr val="374151"/>
                </a:solidFill>
                <a:effectLst/>
                <a:latin typeface="Söhne"/>
              </a:rPr>
              <a:t>Installing and Configuring Apache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3691418"/>
          </a:xfrm>
        </p:spPr>
        <p:txBody>
          <a:bodyPr>
            <a:normAutofit/>
          </a:bodyPr>
          <a:lstStyle/>
          <a:p>
            <a:pPr algn="l">
              <a:buFont typeface="Arial" panose="020B0604020202020204" pitchFamily="34" charset="0"/>
              <a:buChar char="•"/>
            </a:pPr>
            <a:r>
              <a:rPr lang="en-US" b="0" i="0" dirty="0">
                <a:solidFill>
                  <a:srgbClr val="374151"/>
                </a:solidFill>
                <a:effectLst/>
                <a:latin typeface="Söhne"/>
              </a:rPr>
              <a:t>Walk through the installation process of Apache Tomcat on various platforms</a:t>
            </a:r>
          </a:p>
          <a:p>
            <a:pPr algn="l">
              <a:buFont typeface="Arial" panose="020B0604020202020204" pitchFamily="34" charset="0"/>
              <a:buChar char="•"/>
            </a:pPr>
            <a:endParaRPr lang="en-US" dirty="0">
              <a:solidFill>
                <a:srgbClr val="374151"/>
              </a:solidFill>
              <a:latin typeface="Söhne"/>
            </a:endParaRPr>
          </a:p>
          <a:p>
            <a:pPr algn="l">
              <a:buFont typeface="Arial" panose="020B0604020202020204" pitchFamily="34" charset="0"/>
              <a:buChar char="•"/>
            </a:pPr>
            <a:r>
              <a:rPr lang="en-US" dirty="0">
                <a:hlinkClick r:id="rId2"/>
              </a:rPr>
              <a:t>package-management/Tomcat-installation at master · itoroukpe/package-management (github.com)</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330779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94672" y="0"/>
            <a:ext cx="10578157" cy="911721"/>
          </a:xfrm>
        </p:spPr>
        <p:txBody>
          <a:bodyPr>
            <a:normAutofit/>
          </a:bodyPr>
          <a:lstStyle/>
          <a:p>
            <a:r>
              <a:rPr lang="en-US" b="0" i="0" dirty="0">
                <a:solidFill>
                  <a:srgbClr val="374151"/>
                </a:solidFill>
                <a:effectLst/>
                <a:latin typeface="Söhne"/>
              </a:rPr>
              <a:t>Accessing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911721"/>
            <a:ext cx="8620180" cy="5809754"/>
          </a:xfrm>
        </p:spPr>
        <p:txBody>
          <a:bodyPr>
            <a:normAutofit fontScale="92500" lnSpcReduction="10000"/>
          </a:bodyPr>
          <a:lstStyle/>
          <a:p>
            <a:pPr marL="342900" indent="-342900" algn="l">
              <a:buFont typeface="Wingdings" panose="05000000000000000000" pitchFamily="2" charset="2"/>
              <a:buChar char="q"/>
            </a:pPr>
            <a:r>
              <a:rPr lang="en-US" b="0" i="0" dirty="0">
                <a:solidFill>
                  <a:srgbClr val="374151"/>
                </a:solidFill>
                <a:effectLst/>
                <a:latin typeface="Söhne"/>
              </a:rPr>
              <a:t>Access Tomcat - using your IP address. Open port 8080</a:t>
            </a:r>
          </a:p>
          <a:p>
            <a:pPr algn="l"/>
            <a:r>
              <a:rPr lang="en-US" b="0" i="0" dirty="0">
                <a:solidFill>
                  <a:srgbClr val="374151"/>
                </a:solidFill>
                <a:effectLst/>
                <a:latin typeface="Söhne"/>
              </a:rPr>
              <a:t>       use &lt;ipaddress:8080&gt; on your website browser</a:t>
            </a:r>
          </a:p>
          <a:p>
            <a:pPr marL="342900" indent="-342900" algn="l">
              <a:buFont typeface="Wingdings" panose="05000000000000000000" pitchFamily="2" charset="2"/>
              <a:buChar char="q"/>
            </a:pPr>
            <a:r>
              <a:rPr lang="en-US" b="0" i="0" dirty="0">
                <a:solidFill>
                  <a:srgbClr val="374151"/>
                </a:solidFill>
                <a:effectLst/>
                <a:latin typeface="Söhne"/>
              </a:rPr>
              <a:t>Access the backend using App Manager</a:t>
            </a:r>
          </a:p>
          <a:p>
            <a:pPr marL="342900" indent="-342900" algn="l">
              <a:buFont typeface="Wingdings" panose="05000000000000000000" pitchFamily="2" charset="2"/>
              <a:buChar char="q"/>
            </a:pPr>
            <a:r>
              <a:rPr lang="en-US" b="0" i="0" dirty="0">
                <a:solidFill>
                  <a:srgbClr val="374151"/>
                </a:solidFill>
                <a:effectLst/>
                <a:latin typeface="Söhne"/>
              </a:rPr>
              <a:t>If access is denied : 403 Access Denied</a:t>
            </a:r>
          </a:p>
          <a:p>
            <a:pPr marL="342900" indent="-342900" algn="l">
              <a:buFont typeface="Wingdings" panose="05000000000000000000" pitchFamily="2" charset="2"/>
              <a:buChar char="q"/>
            </a:pPr>
            <a:r>
              <a:rPr lang="en-US" b="0" i="0" dirty="0">
                <a:solidFill>
                  <a:srgbClr val="374151"/>
                </a:solidFill>
                <a:effectLst/>
                <a:latin typeface="Söhne"/>
              </a:rPr>
              <a:t>Configure your context.xml; vi into this file: </a:t>
            </a:r>
          </a:p>
          <a:p>
            <a:pPr marL="571500" lvl="1" indent="-342900">
              <a:buFont typeface="Wingdings" panose="05000000000000000000" pitchFamily="2" charset="2"/>
              <a:buChar char="q"/>
            </a:pPr>
            <a:r>
              <a:rPr lang="en-US" b="0" i="0" dirty="0">
                <a:solidFill>
                  <a:srgbClr val="374151"/>
                </a:solidFill>
                <a:effectLst/>
                <a:latin typeface="Söhne"/>
              </a:rPr>
              <a:t>1.    vi /opt/tomcat9/webapps/manager/META-INF/context.xml </a:t>
            </a:r>
          </a:p>
          <a:p>
            <a:pPr algn="l"/>
            <a:r>
              <a:rPr lang="en-US" b="0" i="0" dirty="0">
                <a:solidFill>
                  <a:srgbClr val="374151"/>
                </a:solidFill>
                <a:effectLst/>
                <a:latin typeface="Söhne"/>
              </a:rPr>
              <a:t>           2.   vi /opt/tomcat9/webapps/host-manager/META-INF/context.xml  </a:t>
            </a:r>
          </a:p>
          <a:p>
            <a:pPr algn="l"/>
            <a:endParaRPr lang="en-US" b="0" i="0" dirty="0">
              <a:solidFill>
                <a:srgbClr val="374151"/>
              </a:solidFill>
              <a:effectLst/>
              <a:latin typeface="Söhne"/>
            </a:endParaRPr>
          </a:p>
          <a:p>
            <a:pPr marL="571500" lvl="1" indent="-342900">
              <a:buFont typeface="Wingdings" panose="05000000000000000000" pitchFamily="2" charset="2"/>
              <a:buChar char="q"/>
            </a:pPr>
            <a:r>
              <a:rPr lang="en-US" b="0" i="0" dirty="0">
                <a:solidFill>
                  <a:srgbClr val="374151"/>
                </a:solidFill>
                <a:effectLst/>
                <a:latin typeface="Söhne"/>
              </a:rPr>
              <a:t>Put multi-line comment like this on the context value:</a:t>
            </a:r>
          </a:p>
          <a:p>
            <a:pPr marL="571500" lvl="1" indent="-342900">
              <a:buFont typeface="Wingdings" panose="05000000000000000000" pitchFamily="2" charset="2"/>
              <a:buChar char="q"/>
            </a:pPr>
            <a:r>
              <a:rPr lang="en-US" b="0" i="0" dirty="0">
                <a:solidFill>
                  <a:srgbClr val="374151"/>
                </a:solidFill>
                <a:effectLst/>
                <a:latin typeface="Söhne"/>
              </a:rPr>
              <a:t> &lt;!--</a:t>
            </a:r>
          </a:p>
          <a:p>
            <a:pPr marL="571500" lvl="1" indent="-342900">
              <a:buFont typeface="Wingdings" panose="05000000000000000000" pitchFamily="2" charset="2"/>
              <a:buChar char="q"/>
            </a:pPr>
            <a:r>
              <a:rPr lang="en-US" b="0" i="0" dirty="0">
                <a:solidFill>
                  <a:srgbClr val="374151"/>
                </a:solidFill>
                <a:effectLst/>
                <a:latin typeface="Söhne"/>
              </a:rPr>
              <a:t>  &lt;Valve </a:t>
            </a:r>
            <a:r>
              <a:rPr lang="en-US" b="0" i="0" dirty="0" err="1">
                <a:solidFill>
                  <a:srgbClr val="374151"/>
                </a:solidFill>
                <a:effectLst/>
                <a:latin typeface="Söhne"/>
              </a:rPr>
              <a:t>className</a:t>
            </a:r>
            <a:r>
              <a:rPr lang="en-US" b="0" i="0" dirty="0">
                <a:solidFill>
                  <a:srgbClr val="374151"/>
                </a:solidFill>
                <a:effectLst/>
                <a:latin typeface="Söhne"/>
              </a:rPr>
              <a:t>="</a:t>
            </a:r>
            <a:r>
              <a:rPr lang="en-US" b="0" i="0" dirty="0" err="1">
                <a:solidFill>
                  <a:srgbClr val="374151"/>
                </a:solidFill>
                <a:effectLst/>
                <a:latin typeface="Söhne"/>
              </a:rPr>
              <a:t>org.apache.catalina.valves.RemoteAddrValve</a:t>
            </a:r>
            <a:r>
              <a:rPr lang="en-US" b="0" i="0" dirty="0">
                <a:solidFill>
                  <a:srgbClr val="374151"/>
                </a:solidFill>
                <a:effectLst/>
                <a:latin typeface="Söhne"/>
              </a:rPr>
              <a:t>"</a:t>
            </a:r>
          </a:p>
          <a:p>
            <a:pPr marL="571500" lvl="1" indent="-342900">
              <a:buFont typeface="Wingdings" panose="05000000000000000000" pitchFamily="2" charset="2"/>
              <a:buChar char="q"/>
            </a:pPr>
            <a:r>
              <a:rPr lang="en-US" b="0" i="0" dirty="0">
                <a:solidFill>
                  <a:srgbClr val="374151"/>
                </a:solidFill>
                <a:effectLst/>
                <a:latin typeface="Söhne"/>
              </a:rPr>
              <a:t>         allow="127\.\d+\.\d+\.\d+|::1|0:0:0:0:0:0:0:1" /&gt;</a:t>
            </a:r>
          </a:p>
          <a:p>
            <a:pPr marL="571500" lvl="1" indent="-342900">
              <a:buFont typeface="Wingdings" panose="05000000000000000000" pitchFamily="2" charset="2"/>
              <a:buChar char="q"/>
            </a:pPr>
            <a:r>
              <a:rPr lang="en-US" b="0" i="0" dirty="0">
                <a:solidFill>
                  <a:srgbClr val="374151"/>
                </a:solidFill>
                <a:effectLst/>
                <a:latin typeface="Söhne"/>
              </a:rPr>
              <a:t>--&gt;</a:t>
            </a:r>
          </a:p>
          <a:p>
            <a:pPr marL="342900" indent="-342900" algn="l">
              <a:buFont typeface="Wingdings" panose="05000000000000000000" pitchFamily="2" charset="2"/>
              <a:buChar char="q"/>
            </a:pPr>
            <a:r>
              <a:rPr lang="en-US" b="0" i="0" dirty="0">
                <a:solidFill>
                  <a:srgbClr val="374151"/>
                </a:solidFill>
                <a:effectLst/>
                <a:latin typeface="Söhne"/>
              </a:rPr>
              <a:t>  Save and close</a:t>
            </a:r>
          </a:p>
          <a:p>
            <a:pPr marL="342900" indent="-342900" algn="l">
              <a:buFont typeface="Wingdings" panose="05000000000000000000" pitchFamily="2" charset="2"/>
              <a:buChar char="q"/>
            </a:pPr>
            <a:r>
              <a:rPr lang="en-US" dirty="0">
                <a:solidFill>
                  <a:srgbClr val="374151"/>
                </a:solidFill>
                <a:latin typeface="Söhne"/>
              </a:rPr>
              <a:t>&lt;!—</a:t>
            </a:r>
          </a:p>
          <a:p>
            <a:pPr marL="342900" indent="-342900" algn="l">
              <a:buFont typeface="Wingdings" panose="05000000000000000000" pitchFamily="2" charset="2"/>
              <a:buChar char="q"/>
            </a:pPr>
            <a:r>
              <a:rPr lang="en-US" dirty="0">
                <a:solidFill>
                  <a:srgbClr val="374151"/>
                </a:solidFill>
                <a:latin typeface="Söhne"/>
                <a:sym typeface="Wingdings" panose="05000000000000000000" pitchFamily="2" charset="2"/>
              </a:rPr>
              <a:t></a:t>
            </a:r>
            <a:endParaRPr lang="en-US" dirty="0">
              <a:solidFill>
                <a:srgbClr val="374151"/>
              </a:solidFill>
              <a:latin typeface="Söhne"/>
            </a:endParaRPr>
          </a:p>
          <a:p>
            <a:pPr marL="342900" indent="-342900" algn="l">
              <a:buFont typeface="Wingdings" panose="05000000000000000000" pitchFamily="2" charset="2"/>
              <a:buChar char="q"/>
            </a:pP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409260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94672" y="0"/>
            <a:ext cx="10578157" cy="911721"/>
          </a:xfrm>
        </p:spPr>
        <p:txBody>
          <a:bodyPr>
            <a:normAutofit/>
          </a:bodyPr>
          <a:lstStyle/>
          <a:p>
            <a:r>
              <a:rPr lang="en-US" b="0" i="0" dirty="0">
                <a:solidFill>
                  <a:srgbClr val="374151"/>
                </a:solidFill>
                <a:effectLst/>
                <a:latin typeface="Söhne"/>
              </a:rPr>
              <a:t>CREATE USER:</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911721"/>
            <a:ext cx="8620180" cy="5809754"/>
          </a:xfrm>
        </p:spPr>
        <p:txBody>
          <a:bodyPr>
            <a:normAutofit/>
          </a:bodyPr>
          <a:lstStyle/>
          <a:p>
            <a:pPr marL="342900" indent="-342900" algn="l">
              <a:buFont typeface="Wingdings" panose="05000000000000000000" pitchFamily="2" charset="2"/>
              <a:buChar char="q"/>
            </a:pPr>
            <a:r>
              <a:rPr lang="en-US" b="0" i="0" dirty="0">
                <a:solidFill>
                  <a:srgbClr val="374151"/>
                </a:solidFill>
                <a:effectLst/>
                <a:latin typeface="Söhne"/>
              </a:rPr>
              <a:t>CD into conf directory or use this file to get to users.xml</a:t>
            </a:r>
          </a:p>
          <a:p>
            <a:pPr marL="342900" indent="-342900" algn="l">
              <a:buFont typeface="Wingdings" panose="05000000000000000000" pitchFamily="2" charset="2"/>
              <a:buChar char="q"/>
            </a:pPr>
            <a:r>
              <a:rPr lang="en-US" b="0" i="0" dirty="0">
                <a:solidFill>
                  <a:srgbClr val="374151"/>
                </a:solidFill>
                <a:effectLst/>
                <a:latin typeface="Söhne"/>
              </a:rPr>
              <a:t>  vi /opt/tomcat9/conf/tomcat-users.xml </a:t>
            </a:r>
          </a:p>
          <a:p>
            <a:pPr marL="342900" indent="-342900">
              <a:buFont typeface="Wingdings" panose="05000000000000000000" pitchFamily="2" charset="2"/>
              <a:buChar char="q"/>
            </a:pPr>
            <a:r>
              <a:rPr lang="en-US" b="0" i="0" dirty="0">
                <a:solidFill>
                  <a:srgbClr val="374151"/>
                </a:solidFill>
                <a:effectLst/>
                <a:latin typeface="Söhne"/>
              </a:rPr>
              <a:t>or vi tomcat-users.xml</a:t>
            </a:r>
          </a:p>
          <a:p>
            <a:pPr marL="342900" indent="-342900" algn="l">
              <a:buFont typeface="Wingdings" panose="05000000000000000000" pitchFamily="2" charset="2"/>
              <a:buChar char="q"/>
            </a:pPr>
            <a:r>
              <a:rPr lang="en-US" b="0" i="0" dirty="0">
                <a:solidFill>
                  <a:srgbClr val="374151"/>
                </a:solidFill>
                <a:effectLst/>
                <a:latin typeface="Söhne"/>
              </a:rPr>
              <a:t>Enter user information like this: </a:t>
            </a:r>
          </a:p>
          <a:p>
            <a:pPr marL="342900" indent="-342900" algn="l">
              <a:buFont typeface="Wingdings" panose="05000000000000000000" pitchFamily="2" charset="2"/>
              <a:buChar char="q"/>
            </a:pPr>
            <a:r>
              <a:rPr lang="en-US" b="0" i="0" dirty="0">
                <a:solidFill>
                  <a:srgbClr val="374151"/>
                </a:solidFill>
                <a:effectLst/>
                <a:latin typeface="Söhne"/>
              </a:rPr>
              <a:t>First user:</a:t>
            </a:r>
          </a:p>
          <a:p>
            <a:pPr marL="342900" indent="-342900" algn="l">
              <a:buFont typeface="Wingdings" panose="05000000000000000000" pitchFamily="2" charset="2"/>
              <a:buChar char="q"/>
            </a:pPr>
            <a:r>
              <a:rPr lang="en-US" b="0" i="0" dirty="0">
                <a:solidFill>
                  <a:srgbClr val="374151"/>
                </a:solidFill>
                <a:effectLst/>
                <a:latin typeface="Söhne"/>
              </a:rPr>
              <a:t>&lt;user username="rondus" password="admin123" roles="manager-</a:t>
            </a:r>
            <a:r>
              <a:rPr lang="en-US" b="0" i="0" dirty="0" err="1">
                <a:solidFill>
                  <a:srgbClr val="374151"/>
                </a:solidFill>
                <a:effectLst/>
                <a:latin typeface="Söhne"/>
              </a:rPr>
              <a:t>gui,admin</a:t>
            </a:r>
            <a:r>
              <a:rPr lang="en-US" b="0" i="0" dirty="0">
                <a:solidFill>
                  <a:srgbClr val="374151"/>
                </a:solidFill>
                <a:effectLst/>
                <a:latin typeface="Söhne"/>
              </a:rPr>
              <a:t>-</a:t>
            </a:r>
            <a:r>
              <a:rPr lang="en-US" b="0" i="0" dirty="0" err="1">
                <a:solidFill>
                  <a:srgbClr val="374151"/>
                </a:solidFill>
                <a:effectLst/>
                <a:latin typeface="Söhne"/>
              </a:rPr>
              <a:t>gui</a:t>
            </a:r>
            <a:r>
              <a:rPr lang="en-US" b="0" i="0" dirty="0">
                <a:solidFill>
                  <a:srgbClr val="374151"/>
                </a:solidFill>
                <a:effectLst/>
                <a:latin typeface="Söhne"/>
              </a:rPr>
              <a:t>, manager-script"/&gt;  </a:t>
            </a:r>
          </a:p>
          <a:p>
            <a:pPr marL="342900" indent="-342900" algn="l">
              <a:buFont typeface="Wingdings" panose="05000000000000000000" pitchFamily="2" charset="2"/>
              <a:buChar char="q"/>
            </a:pPr>
            <a:r>
              <a:rPr lang="en-US" b="0" i="0" dirty="0">
                <a:solidFill>
                  <a:srgbClr val="374151"/>
                </a:solidFill>
                <a:effectLst/>
                <a:latin typeface="Söhne"/>
              </a:rPr>
              <a:t>Second user:</a:t>
            </a:r>
          </a:p>
          <a:p>
            <a:pPr marL="342900" indent="-342900" algn="l">
              <a:buFont typeface="Wingdings" panose="05000000000000000000" pitchFamily="2" charset="2"/>
              <a:buChar char="q"/>
            </a:pPr>
            <a:r>
              <a:rPr lang="en-US" b="0" i="0" dirty="0">
                <a:solidFill>
                  <a:srgbClr val="374151"/>
                </a:solidFill>
                <a:effectLst/>
                <a:latin typeface="Söhne"/>
              </a:rPr>
              <a:t>  &lt;user username="rondus" password="admin123" roles="manager-</a:t>
            </a:r>
            <a:r>
              <a:rPr lang="en-US" b="0" i="0" dirty="0" err="1">
                <a:solidFill>
                  <a:srgbClr val="374151"/>
                </a:solidFill>
                <a:effectLst/>
                <a:latin typeface="Söhne"/>
              </a:rPr>
              <a:t>gui,admin</a:t>
            </a:r>
            <a:r>
              <a:rPr lang="en-US" b="0" i="0" dirty="0">
                <a:solidFill>
                  <a:srgbClr val="374151"/>
                </a:solidFill>
                <a:effectLst/>
                <a:latin typeface="Söhne"/>
              </a:rPr>
              <a:t>-</a:t>
            </a:r>
            <a:r>
              <a:rPr lang="en-US" b="0" i="0" dirty="0" err="1">
                <a:solidFill>
                  <a:srgbClr val="374151"/>
                </a:solidFill>
                <a:effectLst/>
                <a:latin typeface="Söhne"/>
              </a:rPr>
              <a:t>gui</a:t>
            </a:r>
            <a:r>
              <a:rPr lang="en-US" b="0" i="0" dirty="0">
                <a:solidFill>
                  <a:srgbClr val="374151"/>
                </a:solidFill>
                <a:effectLst/>
                <a:latin typeface="Söhne"/>
              </a:rPr>
              <a:t>"/&gt;</a:t>
            </a:r>
          </a:p>
          <a:p>
            <a:pPr marL="342900" indent="-342900" algn="l">
              <a:buFont typeface="Wingdings" panose="05000000000000000000" pitchFamily="2" charset="2"/>
              <a:buChar char="q"/>
            </a:pPr>
            <a:r>
              <a:rPr lang="en-US" b="0" i="0" dirty="0">
                <a:solidFill>
                  <a:srgbClr val="374151"/>
                </a:solidFill>
                <a:effectLst/>
                <a:latin typeface="Söhne"/>
              </a:rPr>
              <a:t>Save and close</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379170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67696" y="-66127"/>
            <a:ext cx="8440928" cy="823708"/>
          </a:xfrm>
        </p:spPr>
        <p:txBody>
          <a:bodyPr>
            <a:normAutofit fontScale="90000"/>
          </a:bodyPr>
          <a:lstStyle/>
          <a:p>
            <a:r>
              <a:rPr lang="en-US" dirty="0">
                <a:solidFill>
                  <a:srgbClr val="374151"/>
                </a:solidFill>
                <a:latin typeface="Söhne"/>
              </a:rPr>
              <a:t>D</a:t>
            </a:r>
            <a:r>
              <a:rPr lang="en-US" b="0" i="0" dirty="0">
                <a:solidFill>
                  <a:srgbClr val="374151"/>
                </a:solidFill>
                <a:effectLst/>
                <a:latin typeface="Söhne"/>
              </a:rPr>
              <a:t>irectory structure of Tomcat</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10899156" y="164520"/>
            <a:ext cx="936369" cy="760599"/>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2" name="Content Placeholder 3">
            <a:extLst>
              <a:ext uri="{FF2B5EF4-FFF2-40B4-BE49-F238E27FC236}">
                <a16:creationId xmlns:a16="http://schemas.microsoft.com/office/drawing/2014/main" id="{84EBE431-001C-7618-B289-1F1E8F719DA6}"/>
              </a:ext>
            </a:extLst>
          </p:cNvPr>
          <p:cNvSpPr txBox="1">
            <a:spLocks/>
          </p:cNvSpPr>
          <p:nvPr/>
        </p:nvSpPr>
        <p:spPr>
          <a:xfrm>
            <a:off x="912051" y="1006454"/>
            <a:ext cx="4789141" cy="556004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b="1" dirty="0">
                <a:solidFill>
                  <a:srgbClr val="374151"/>
                </a:solidFill>
                <a:latin typeface="Söhne"/>
              </a:rPr>
              <a:t>bin</a:t>
            </a:r>
            <a:r>
              <a:rPr lang="en-US" dirty="0">
                <a:solidFill>
                  <a:srgbClr val="374151"/>
                </a:solidFill>
                <a:latin typeface="Söhne"/>
              </a:rPr>
              <a:t>: This directory contains executable files and scripts used for starting, stopping, and managing the Tomcat server. It includes scripts like catalina.sh (or catalina.bat on Windows) for server startup and shutdown.</a:t>
            </a:r>
          </a:p>
          <a:p>
            <a:pPr>
              <a:buFont typeface="Arial" panose="020B0604020202020204" pitchFamily="34" charset="0"/>
              <a:buChar char="•"/>
            </a:pPr>
            <a:endParaRPr lang="en-US"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conf: </a:t>
            </a:r>
            <a:r>
              <a:rPr lang="en-US" dirty="0">
                <a:solidFill>
                  <a:srgbClr val="374151"/>
                </a:solidFill>
                <a:latin typeface="Söhne"/>
              </a:rPr>
              <a:t>The conf directory holds the configuration files for Tomcat. These files define various settings related to server behavior, connectors, security, and logging. Notable files include server.xml for server configuration, web.xml for web application settings, and </a:t>
            </a:r>
            <a:r>
              <a:rPr lang="en-US" dirty="0" err="1">
                <a:solidFill>
                  <a:srgbClr val="374151"/>
                </a:solidFill>
                <a:latin typeface="Söhne"/>
              </a:rPr>
              <a:t>catalina.policy</a:t>
            </a:r>
            <a:r>
              <a:rPr lang="en-US" dirty="0">
                <a:solidFill>
                  <a:srgbClr val="374151"/>
                </a:solidFill>
                <a:latin typeface="Söhne"/>
              </a:rPr>
              <a:t> for security policies.</a:t>
            </a:r>
          </a:p>
          <a:p>
            <a:pPr>
              <a:buFont typeface="Arial" panose="020B0604020202020204" pitchFamily="34" charset="0"/>
              <a:buChar char="•"/>
            </a:pPr>
            <a:endParaRPr lang="en-US"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lib: </a:t>
            </a:r>
            <a:r>
              <a:rPr lang="en-US" dirty="0">
                <a:solidFill>
                  <a:srgbClr val="374151"/>
                </a:solidFill>
                <a:latin typeface="Söhne"/>
              </a:rPr>
              <a:t>The lib directory contains Java libraries and JAR files required by Tomcat and its components. It includes Tomcat's own libraries and other external libraries used for additional functionalities or extensions.</a:t>
            </a:r>
          </a:p>
          <a:p>
            <a:pPr>
              <a:buFont typeface="Arial" panose="020B0604020202020204" pitchFamily="34" charset="0"/>
              <a:buChar char="•"/>
            </a:pPr>
            <a:endParaRPr lang="en-US"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logs: </a:t>
            </a:r>
            <a:r>
              <a:rPr lang="en-US" dirty="0">
                <a:solidFill>
                  <a:srgbClr val="374151"/>
                </a:solidFill>
                <a:latin typeface="Söhne"/>
              </a:rPr>
              <a:t>As the name suggests, this directory contains log files generated by Tomcat during runtime. Log files capture information about server activity, errors, warnings, and other events. It can be useful for troubleshooting and monitoring the server.</a:t>
            </a:r>
            <a:endParaRPr lang="en-US" dirty="0"/>
          </a:p>
        </p:txBody>
      </p:sp>
      <p:sp>
        <p:nvSpPr>
          <p:cNvPr id="6" name="Content Placeholder 3">
            <a:extLst>
              <a:ext uri="{FF2B5EF4-FFF2-40B4-BE49-F238E27FC236}">
                <a16:creationId xmlns:a16="http://schemas.microsoft.com/office/drawing/2014/main" id="{789ADDD6-C44E-C20F-675E-4A7038FB61A4}"/>
              </a:ext>
            </a:extLst>
          </p:cNvPr>
          <p:cNvSpPr txBox="1">
            <a:spLocks/>
          </p:cNvSpPr>
          <p:nvPr/>
        </p:nvSpPr>
        <p:spPr>
          <a:xfrm>
            <a:off x="5848478" y="1006454"/>
            <a:ext cx="5332977" cy="5633686"/>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b="1" dirty="0">
                <a:solidFill>
                  <a:srgbClr val="374151"/>
                </a:solidFill>
                <a:latin typeface="Söhne"/>
              </a:rPr>
              <a:t>temp: </a:t>
            </a:r>
            <a:r>
              <a:rPr lang="en-US" dirty="0">
                <a:solidFill>
                  <a:srgbClr val="374151"/>
                </a:solidFill>
                <a:latin typeface="Söhne"/>
              </a:rPr>
              <a:t>Temporary files generated by Tomcat are stored in the temp directory. This includes temporary data, cached resources, and temporary copies of uploaded files. The contents of this directory are typically cleared on server startup.</a:t>
            </a:r>
          </a:p>
          <a:p>
            <a:pPr>
              <a:buFont typeface="Arial" panose="020B0604020202020204" pitchFamily="34" charset="0"/>
              <a:buChar char="•"/>
            </a:pPr>
            <a:endParaRPr lang="en-US"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webapps: </a:t>
            </a:r>
            <a:r>
              <a:rPr lang="en-US" dirty="0">
                <a:solidFill>
                  <a:srgbClr val="374151"/>
                </a:solidFill>
                <a:latin typeface="Söhne"/>
              </a:rPr>
              <a:t>The webapps directory is the default location for deploying web applications. Each application is placed in a separate subdirectory within this directory. When Tomcat starts, it scans this directory for web applications and deploys them automatically.</a:t>
            </a:r>
          </a:p>
          <a:p>
            <a:pPr>
              <a:buFont typeface="Arial" panose="020B0604020202020204" pitchFamily="34" charset="0"/>
              <a:buChar char="•"/>
            </a:pPr>
            <a:endParaRPr lang="en-US"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work: </a:t>
            </a:r>
            <a:r>
              <a:rPr lang="en-US" dirty="0">
                <a:solidFill>
                  <a:srgbClr val="374151"/>
                </a:solidFill>
                <a:latin typeface="Söhne"/>
              </a:rPr>
              <a:t>The work directory is used by Tomcat to store compiled Java class files and other temporary files generated during the execution of web applications. These files are created during the runtime to enhance performance and avoid repetitive compilation.</a:t>
            </a:r>
          </a:p>
          <a:p>
            <a:pPr>
              <a:buFont typeface="Arial" panose="020B0604020202020204" pitchFamily="34" charset="0"/>
              <a:buChar char="•"/>
            </a:pPr>
            <a:endParaRPr lang="en-US"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conf/Catalina: </a:t>
            </a:r>
            <a:r>
              <a:rPr lang="en-US" dirty="0">
                <a:solidFill>
                  <a:srgbClr val="374151"/>
                </a:solidFill>
                <a:latin typeface="Söhne"/>
              </a:rPr>
              <a:t>This directory contains configuration files specific to individual web applications deployed in Tomcat. Each application deployed in the webapps directory has a corresponding directory inside conf/Catalina that contains its own configuration files.</a:t>
            </a:r>
          </a:p>
          <a:p>
            <a:pPr>
              <a:buFont typeface="Arial" panose="020B0604020202020204" pitchFamily="34" charset="0"/>
              <a:buChar char="•"/>
            </a:pPr>
            <a:endParaRPr lang="en-US"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logs/Catalina: </a:t>
            </a:r>
            <a:r>
              <a:rPr lang="en-US" dirty="0">
                <a:solidFill>
                  <a:srgbClr val="374151"/>
                </a:solidFill>
                <a:latin typeface="Söhne"/>
              </a:rPr>
              <a:t>Similar to the main logs directory, this directory holds log files specific to each web application deployed in Tomcat. It helps isolate and manage logs for individual applications.</a:t>
            </a:r>
            <a:endParaRPr lang="en-US" dirty="0"/>
          </a:p>
        </p:txBody>
      </p:sp>
    </p:spTree>
    <p:extLst>
      <p:ext uri="{BB962C8B-B14F-4D97-AF65-F5344CB8AC3E}">
        <p14:creationId xmlns:p14="http://schemas.microsoft.com/office/powerpoint/2010/main" val="234239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67696" y="-66127"/>
            <a:ext cx="10031460" cy="823708"/>
          </a:xfrm>
        </p:spPr>
        <p:txBody>
          <a:bodyPr>
            <a:normAutofit fontScale="90000"/>
          </a:bodyPr>
          <a:lstStyle/>
          <a:p>
            <a:r>
              <a:rPr lang="en-US" dirty="0">
                <a:solidFill>
                  <a:srgbClr val="374151"/>
                </a:solidFill>
                <a:latin typeface="Söhne"/>
              </a:rPr>
              <a:t>H</a:t>
            </a:r>
            <a:r>
              <a:rPr lang="en-US" b="0" i="0" dirty="0">
                <a:solidFill>
                  <a:srgbClr val="374151"/>
                </a:solidFill>
                <a:effectLst/>
                <a:latin typeface="Söhne"/>
              </a:rPr>
              <a:t>ow to configure server.xml, web.xml</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10899156" y="164520"/>
            <a:ext cx="936369" cy="760599"/>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2" name="Content Placeholder 3">
            <a:extLst>
              <a:ext uri="{FF2B5EF4-FFF2-40B4-BE49-F238E27FC236}">
                <a16:creationId xmlns:a16="http://schemas.microsoft.com/office/drawing/2014/main" id="{84EBE431-001C-7618-B289-1F1E8F719DA6}"/>
              </a:ext>
            </a:extLst>
          </p:cNvPr>
          <p:cNvSpPr txBox="1">
            <a:spLocks/>
          </p:cNvSpPr>
          <p:nvPr/>
        </p:nvSpPr>
        <p:spPr>
          <a:xfrm>
            <a:off x="912051" y="1006454"/>
            <a:ext cx="4789141" cy="556004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200" b="1" dirty="0">
                <a:solidFill>
                  <a:srgbClr val="374151"/>
                </a:solidFill>
                <a:latin typeface="Söhne"/>
              </a:rPr>
              <a:t>Configuring server.xml:</a:t>
            </a:r>
          </a:p>
          <a:p>
            <a:pPr>
              <a:buFont typeface="Arial" panose="020B0604020202020204" pitchFamily="34" charset="0"/>
              <a:buChar char="•"/>
            </a:pPr>
            <a:r>
              <a:rPr lang="en-US" sz="1200" dirty="0">
                <a:solidFill>
                  <a:srgbClr val="374151"/>
                </a:solidFill>
                <a:latin typeface="Söhne"/>
              </a:rPr>
              <a:t>Open the server.xml file located in the conf directory of your Tomcat installation.</a:t>
            </a:r>
          </a:p>
          <a:p>
            <a:pPr>
              <a:buFont typeface="Arial" panose="020B0604020202020204" pitchFamily="34" charset="0"/>
              <a:buChar char="•"/>
            </a:pPr>
            <a:r>
              <a:rPr lang="en-US" sz="1200" dirty="0">
                <a:solidFill>
                  <a:srgbClr val="374151"/>
                </a:solidFill>
                <a:latin typeface="Söhne"/>
              </a:rPr>
              <a:t>Inside the file, you'll find various elements and attributes related to the server configuration. Here are a few common configurations you can modify:</a:t>
            </a:r>
          </a:p>
          <a:p>
            <a:pPr>
              <a:buFont typeface="Arial" panose="020B0604020202020204" pitchFamily="34" charset="0"/>
              <a:buChar char="•"/>
            </a:pPr>
            <a:r>
              <a:rPr lang="en-US" sz="1200" dirty="0">
                <a:solidFill>
                  <a:srgbClr val="374151"/>
                </a:solidFill>
                <a:latin typeface="Söhne"/>
              </a:rPr>
              <a:t>Port Configuration: By default, Tomcat uses port 8080 for HTTP connections. You can modify this by locating the &lt;Connector&gt; element with the protocol="HTTP/1.1" attribute and changing the port attribute value to your desired port number.</a:t>
            </a:r>
          </a:p>
          <a:p>
            <a:pPr>
              <a:buFont typeface="Arial" panose="020B0604020202020204" pitchFamily="34" charset="0"/>
              <a:buChar char="•"/>
            </a:pPr>
            <a:r>
              <a:rPr lang="en-US" sz="1200" dirty="0">
                <a:solidFill>
                  <a:srgbClr val="374151"/>
                </a:solidFill>
                <a:latin typeface="Söhne"/>
              </a:rPr>
              <a:t>Context Configuration: The &lt;Context&gt; element is used to configure individual web applications deployed in Tomcat. You can define attributes like path, </a:t>
            </a:r>
            <a:r>
              <a:rPr lang="en-US" sz="1200" dirty="0" err="1">
                <a:solidFill>
                  <a:srgbClr val="374151"/>
                </a:solidFill>
                <a:latin typeface="Söhne"/>
              </a:rPr>
              <a:t>docBase</a:t>
            </a:r>
            <a:r>
              <a:rPr lang="en-US" sz="1200" dirty="0">
                <a:solidFill>
                  <a:srgbClr val="374151"/>
                </a:solidFill>
                <a:latin typeface="Söhne"/>
              </a:rPr>
              <a:t>, and reloadable to specify the context path, application directory, and automatic reloading behavior, respectively.</a:t>
            </a:r>
          </a:p>
          <a:p>
            <a:pPr>
              <a:buFont typeface="Arial" panose="020B0604020202020204" pitchFamily="34" charset="0"/>
              <a:buChar char="•"/>
            </a:pPr>
            <a:r>
              <a:rPr lang="en-US" sz="1200" dirty="0">
                <a:solidFill>
                  <a:srgbClr val="374151"/>
                </a:solidFill>
                <a:latin typeface="Söhne"/>
              </a:rPr>
              <a:t>Virtual Hosts: You can configure virtual hosts by adding &lt;Host&gt; elements inside the &lt;Engine&gt; element. Each &lt;Host&gt; represents a separate domain or subdomain with its own web applications.</a:t>
            </a:r>
          </a:p>
          <a:p>
            <a:pPr>
              <a:buFont typeface="Arial" panose="020B0604020202020204" pitchFamily="34" charset="0"/>
              <a:buChar char="•"/>
            </a:pPr>
            <a:r>
              <a:rPr lang="en-US" sz="1200" dirty="0">
                <a:solidFill>
                  <a:srgbClr val="374151"/>
                </a:solidFill>
                <a:latin typeface="Söhne"/>
              </a:rPr>
              <a:t>SSL/TLS Configuration: If you want to enable HTTPS connections, you can configure SSL/TLS settings by adding an &lt;</a:t>
            </a:r>
            <a:r>
              <a:rPr lang="en-US" sz="1200" dirty="0" err="1">
                <a:solidFill>
                  <a:srgbClr val="374151"/>
                </a:solidFill>
                <a:latin typeface="Söhne"/>
              </a:rPr>
              <a:t>SSLHostConfig</a:t>
            </a:r>
            <a:r>
              <a:rPr lang="en-US" sz="1200" dirty="0">
                <a:solidFill>
                  <a:srgbClr val="374151"/>
                </a:solidFill>
                <a:latin typeface="Söhne"/>
              </a:rPr>
              <a:t>&gt; element inside the &lt;Connector&gt; element. This includes attributes like </a:t>
            </a:r>
            <a:r>
              <a:rPr lang="en-US" sz="1200" dirty="0" err="1">
                <a:solidFill>
                  <a:srgbClr val="374151"/>
                </a:solidFill>
                <a:latin typeface="Söhne"/>
              </a:rPr>
              <a:t>keystoreFile</a:t>
            </a:r>
            <a:r>
              <a:rPr lang="en-US" sz="1200" dirty="0">
                <a:solidFill>
                  <a:srgbClr val="374151"/>
                </a:solidFill>
                <a:latin typeface="Söhne"/>
              </a:rPr>
              <a:t>, </a:t>
            </a:r>
            <a:r>
              <a:rPr lang="en-US" sz="1200" dirty="0" err="1">
                <a:solidFill>
                  <a:srgbClr val="374151"/>
                </a:solidFill>
                <a:latin typeface="Söhne"/>
              </a:rPr>
              <a:t>keystorePass</a:t>
            </a:r>
            <a:r>
              <a:rPr lang="en-US" sz="1200" dirty="0">
                <a:solidFill>
                  <a:srgbClr val="374151"/>
                </a:solidFill>
                <a:latin typeface="Söhne"/>
              </a:rPr>
              <a:t>, and </a:t>
            </a:r>
            <a:r>
              <a:rPr lang="en-US" sz="1200" dirty="0" err="1">
                <a:solidFill>
                  <a:srgbClr val="374151"/>
                </a:solidFill>
                <a:latin typeface="Söhne"/>
              </a:rPr>
              <a:t>sslProtocol</a:t>
            </a:r>
            <a:r>
              <a:rPr lang="en-US" sz="1200" dirty="0">
                <a:solidFill>
                  <a:srgbClr val="374151"/>
                </a:solidFill>
                <a:latin typeface="Söhne"/>
              </a:rPr>
              <a:t> to specify the SSL certificate, password, and protocol.</a:t>
            </a:r>
          </a:p>
          <a:p>
            <a:pPr>
              <a:buFont typeface="Arial" panose="020B0604020202020204" pitchFamily="34" charset="0"/>
              <a:buChar char="•"/>
            </a:pPr>
            <a:r>
              <a:rPr lang="en-US" sz="1200" dirty="0">
                <a:solidFill>
                  <a:srgbClr val="374151"/>
                </a:solidFill>
                <a:latin typeface="Söhne"/>
              </a:rPr>
              <a:t>Save the server.xml file after making the necessary configurations.</a:t>
            </a:r>
            <a:endParaRPr lang="en-US" sz="1200" dirty="0"/>
          </a:p>
        </p:txBody>
      </p:sp>
      <p:sp>
        <p:nvSpPr>
          <p:cNvPr id="6" name="Content Placeholder 3">
            <a:extLst>
              <a:ext uri="{FF2B5EF4-FFF2-40B4-BE49-F238E27FC236}">
                <a16:creationId xmlns:a16="http://schemas.microsoft.com/office/drawing/2014/main" id="{789ADDD6-C44E-C20F-675E-4A7038FB61A4}"/>
              </a:ext>
            </a:extLst>
          </p:cNvPr>
          <p:cNvSpPr txBox="1">
            <a:spLocks/>
          </p:cNvSpPr>
          <p:nvPr/>
        </p:nvSpPr>
        <p:spPr>
          <a:xfrm>
            <a:off x="5848478" y="1006454"/>
            <a:ext cx="5332977" cy="563368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374151"/>
                </a:solidFill>
                <a:latin typeface="Söhne"/>
              </a:rPr>
              <a:t>Configuring web.xml:</a:t>
            </a:r>
          </a:p>
          <a:p>
            <a:r>
              <a:rPr lang="en-US" sz="1200" dirty="0">
                <a:solidFill>
                  <a:srgbClr val="374151"/>
                </a:solidFill>
                <a:latin typeface="Söhne"/>
              </a:rPr>
              <a:t>The web.xml file resides inside the WEB-INF directory of each web application deployed in Tomcat.</a:t>
            </a:r>
          </a:p>
          <a:p>
            <a:r>
              <a:rPr lang="en-US" sz="1200" dirty="0">
                <a:solidFill>
                  <a:srgbClr val="374151"/>
                </a:solidFill>
                <a:latin typeface="Söhne"/>
              </a:rPr>
              <a:t>Locate the web.xml file corresponding to the web application you want to configure.</a:t>
            </a:r>
          </a:p>
          <a:p>
            <a:r>
              <a:rPr lang="en-US" sz="1200" dirty="0">
                <a:solidFill>
                  <a:srgbClr val="374151"/>
                </a:solidFill>
                <a:latin typeface="Söhne"/>
              </a:rPr>
              <a:t>Inside the file, you'll find XML elements for defining various settings related to the web application. Here are some common configurations:</a:t>
            </a:r>
          </a:p>
          <a:p>
            <a:r>
              <a:rPr lang="en-US" sz="1200" dirty="0">
                <a:solidFill>
                  <a:srgbClr val="374151"/>
                </a:solidFill>
                <a:latin typeface="Söhne"/>
              </a:rPr>
              <a:t>Servlet Mapping: Use the &lt;servlet&gt; and &lt;servlet-mapping&gt; elements to map servlets to specific URLs or URL patterns. Specify the servlet class, name, and URL mapping.</a:t>
            </a:r>
          </a:p>
          <a:p>
            <a:r>
              <a:rPr lang="en-US" sz="1200" dirty="0">
                <a:solidFill>
                  <a:srgbClr val="374151"/>
                </a:solidFill>
                <a:latin typeface="Söhne"/>
              </a:rPr>
              <a:t>Security Constraints: The &lt;security-constraint&gt; element is used to define security constraints for specific resources. You can specify authentication requirements, access control, and security roles.</a:t>
            </a:r>
          </a:p>
          <a:p>
            <a:r>
              <a:rPr lang="en-US" sz="1200" dirty="0">
                <a:solidFill>
                  <a:srgbClr val="374151"/>
                </a:solidFill>
                <a:latin typeface="Söhne"/>
              </a:rPr>
              <a:t>Error Pages: Use the &lt;error-page&gt; element to define custom error pages for different HTTP error codes or exceptions. Specify the error code or exception type and the corresponding error page.</a:t>
            </a:r>
          </a:p>
          <a:p>
            <a:r>
              <a:rPr lang="en-US" sz="1200" dirty="0">
                <a:solidFill>
                  <a:srgbClr val="374151"/>
                </a:solidFill>
                <a:latin typeface="Söhne"/>
              </a:rPr>
              <a:t>Servlet Initialization Parameters: You can provide initialization parameters to servlets using the &lt;</a:t>
            </a:r>
            <a:r>
              <a:rPr lang="en-US" sz="1200" dirty="0" err="1">
                <a:solidFill>
                  <a:srgbClr val="374151"/>
                </a:solidFill>
                <a:latin typeface="Söhne"/>
              </a:rPr>
              <a:t>init</a:t>
            </a:r>
            <a:r>
              <a:rPr lang="en-US" sz="1200" dirty="0">
                <a:solidFill>
                  <a:srgbClr val="374151"/>
                </a:solidFill>
                <a:latin typeface="Söhne"/>
              </a:rPr>
              <a:t>-param&gt; element. These parameters can be accessed within the servlet's code.</a:t>
            </a:r>
          </a:p>
          <a:p>
            <a:endParaRPr lang="en-US" sz="1200" dirty="0">
              <a:solidFill>
                <a:srgbClr val="374151"/>
              </a:solidFill>
              <a:latin typeface="Söhne"/>
            </a:endParaRPr>
          </a:p>
          <a:p>
            <a:r>
              <a:rPr lang="en-US" sz="1200" dirty="0">
                <a:solidFill>
                  <a:srgbClr val="374151"/>
                </a:solidFill>
                <a:latin typeface="Söhne"/>
              </a:rPr>
              <a:t>Save the web.xml file after making the necessary configurations.</a:t>
            </a:r>
          </a:p>
        </p:txBody>
      </p:sp>
    </p:spTree>
    <p:extLst>
      <p:ext uri="{BB962C8B-B14F-4D97-AF65-F5344CB8AC3E}">
        <p14:creationId xmlns:p14="http://schemas.microsoft.com/office/powerpoint/2010/main" val="78738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2" y="986681"/>
            <a:ext cx="11111558" cy="793024"/>
          </a:xfrm>
        </p:spPr>
        <p:txBody>
          <a:bodyPr>
            <a:normAutofit fontScale="90000"/>
          </a:bodyPr>
          <a:lstStyle/>
          <a:p>
            <a:r>
              <a:rPr lang="en-US" b="0" i="0" dirty="0">
                <a:solidFill>
                  <a:srgbClr val="374151"/>
                </a:solidFill>
                <a:effectLst/>
                <a:latin typeface="Söhne"/>
              </a:rPr>
              <a:t>Deploying Applications on Apache Tomcat </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1964546"/>
          </a:xfrm>
        </p:spPr>
        <p:txBody>
          <a:bodyPr>
            <a:normAutofit/>
          </a:bodyPr>
          <a:lstStyle/>
          <a:p>
            <a:pPr algn="l">
              <a:buFont typeface="Arial" panose="020B0604020202020204" pitchFamily="34" charset="0"/>
              <a:buChar char="•"/>
            </a:pPr>
            <a:r>
              <a:rPr lang="en-US" b="1" i="0" dirty="0">
                <a:solidFill>
                  <a:srgbClr val="374151"/>
                </a:solidFill>
                <a:effectLst/>
                <a:latin typeface="Söhne"/>
              </a:rPr>
              <a:t>Manual Deployment </a:t>
            </a:r>
          </a:p>
          <a:p>
            <a:pPr algn="l">
              <a:buFont typeface="Arial" panose="020B0604020202020204" pitchFamily="34" charset="0"/>
              <a:buChar char="•"/>
            </a:pPr>
            <a:r>
              <a:rPr lang="en-US" b="1" dirty="0"/>
              <a:t>Tomcat Manager</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106349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3" y="986681"/>
            <a:ext cx="8440928" cy="1179576"/>
          </a:xfrm>
        </p:spPr>
        <p:txBody>
          <a:bodyPr>
            <a:normAutofit fontScale="90000"/>
          </a:bodyPr>
          <a:lstStyle/>
          <a:p>
            <a:r>
              <a:rPr lang="en-US" dirty="0">
                <a:solidFill>
                  <a:srgbClr val="374151"/>
                </a:solidFill>
                <a:latin typeface="Söhne"/>
              </a:rPr>
              <a:t>D</a:t>
            </a:r>
            <a:r>
              <a:rPr lang="en-US" b="0" i="0" dirty="0">
                <a:solidFill>
                  <a:srgbClr val="374151"/>
                </a:solidFill>
                <a:effectLst/>
                <a:latin typeface="Söhne"/>
              </a:rPr>
              <a:t>ifferent deployment methods for web applications in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5"/>
            <a:ext cx="8620180" cy="4130541"/>
          </a:xfrm>
        </p:spPr>
        <p:txBody>
          <a:bodyPr>
            <a:normAutofit/>
          </a:bodyPr>
          <a:lstStyle/>
          <a:p>
            <a:pPr algn="l">
              <a:buFont typeface="Arial" panose="020B0604020202020204" pitchFamily="34" charset="0"/>
              <a:buChar char="•"/>
            </a:pPr>
            <a:r>
              <a:rPr lang="en-US" b="1" i="0" dirty="0">
                <a:solidFill>
                  <a:srgbClr val="374151"/>
                </a:solidFill>
                <a:effectLst/>
                <a:latin typeface="Söhne"/>
              </a:rPr>
              <a:t>Manual Deployment:</a:t>
            </a:r>
          </a:p>
          <a:p>
            <a:pPr algn="l">
              <a:buFont typeface="Arial" panose="020B0604020202020204" pitchFamily="34" charset="0"/>
              <a:buChar char="•"/>
            </a:pPr>
            <a:r>
              <a:rPr lang="en-US" b="0" i="0" dirty="0">
                <a:solidFill>
                  <a:srgbClr val="374151"/>
                </a:solidFill>
                <a:effectLst/>
                <a:latin typeface="Söhne"/>
              </a:rPr>
              <a:t>Manual deployment involves manually copying the web application's WAR (Web Application Archive) file into the webapps directory of the Tomcat installation.</a:t>
            </a:r>
          </a:p>
          <a:p>
            <a:pPr algn="l">
              <a:buFont typeface="Arial" panose="020B0604020202020204" pitchFamily="34" charset="0"/>
              <a:buChar char="•"/>
            </a:pPr>
            <a:r>
              <a:rPr lang="en-US" b="0" i="0" dirty="0">
                <a:solidFill>
                  <a:srgbClr val="374151"/>
                </a:solidFill>
                <a:effectLst/>
                <a:latin typeface="Söhne"/>
              </a:rPr>
              <a:t>First, create a WAR file of your web application, typically using a build tool like Maven or by compressing the application directory manually.</a:t>
            </a:r>
          </a:p>
          <a:p>
            <a:pPr algn="l">
              <a:buFont typeface="Arial" panose="020B0604020202020204" pitchFamily="34" charset="0"/>
              <a:buChar char="•"/>
            </a:pPr>
            <a:r>
              <a:rPr lang="en-US" b="0" i="0" dirty="0">
                <a:solidFill>
                  <a:srgbClr val="374151"/>
                </a:solidFill>
                <a:effectLst/>
                <a:latin typeface="Söhne"/>
              </a:rPr>
              <a:t>Locate the webapps directory in your Tomcat installation.</a:t>
            </a:r>
          </a:p>
          <a:p>
            <a:pPr algn="l">
              <a:buFont typeface="Arial" panose="020B0604020202020204" pitchFamily="34" charset="0"/>
              <a:buChar char="•"/>
            </a:pPr>
            <a:r>
              <a:rPr lang="en-US" b="0" i="0" dirty="0">
                <a:solidFill>
                  <a:srgbClr val="374151"/>
                </a:solidFill>
                <a:effectLst/>
                <a:latin typeface="Söhne"/>
              </a:rPr>
              <a:t>Copy the WAR file into the webapps directory. Tomcat will automatically extract and deploy the application.</a:t>
            </a:r>
          </a:p>
          <a:p>
            <a:pPr algn="l">
              <a:buFont typeface="Arial" panose="020B0604020202020204" pitchFamily="34" charset="0"/>
              <a:buChar char="•"/>
            </a:pPr>
            <a:r>
              <a:rPr lang="en-US" b="0" i="0" dirty="0">
                <a:solidFill>
                  <a:srgbClr val="374151"/>
                </a:solidFill>
                <a:effectLst/>
                <a:latin typeface="Söhne"/>
              </a:rPr>
              <a:t>Once the deployment is complete, you can access the application using the appropriate context path.</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1727078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3" y="986681"/>
            <a:ext cx="8440928" cy="1179576"/>
          </a:xfrm>
        </p:spPr>
        <p:txBody>
          <a:bodyPr>
            <a:normAutofit fontScale="90000"/>
          </a:bodyPr>
          <a:lstStyle/>
          <a:p>
            <a:r>
              <a:rPr lang="en-US" dirty="0">
                <a:solidFill>
                  <a:srgbClr val="374151"/>
                </a:solidFill>
                <a:latin typeface="Söhne"/>
              </a:rPr>
              <a:t>D</a:t>
            </a:r>
            <a:r>
              <a:rPr lang="en-US" b="0" i="0" dirty="0">
                <a:solidFill>
                  <a:srgbClr val="374151"/>
                </a:solidFill>
                <a:effectLst/>
                <a:latin typeface="Söhne"/>
              </a:rPr>
              <a:t>ifferent deployment methods for web applications in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4000174"/>
          </a:xfrm>
        </p:spPr>
        <p:txBody>
          <a:bodyPr>
            <a:normAutofit fontScale="85000" lnSpcReduction="20000"/>
          </a:bodyPr>
          <a:lstStyle/>
          <a:p>
            <a:pPr algn="l"/>
            <a:r>
              <a:rPr lang="en-US" b="1" dirty="0"/>
              <a:t>Tomcat Manager:</a:t>
            </a:r>
          </a:p>
          <a:p>
            <a:pPr algn="l"/>
            <a:r>
              <a:rPr lang="en-US" dirty="0"/>
              <a:t>Tomcat Manager is a web-based interface provided by Tomcat that allows you to deploy, </a:t>
            </a:r>
            <a:r>
              <a:rPr lang="en-US" dirty="0" err="1"/>
              <a:t>undeploy</a:t>
            </a:r>
            <a:r>
              <a:rPr lang="en-US" dirty="0"/>
              <a:t>, and manage web applications.</a:t>
            </a:r>
          </a:p>
          <a:p>
            <a:pPr algn="l"/>
            <a:r>
              <a:rPr lang="en-US" dirty="0"/>
              <a:t>To use Tomcat Manager, make sure it is enabled in the tomcat-users.xml file located in the conf directory of your Tomcat installation. Add a user with the appropriate roles for deploying and managing applications.</a:t>
            </a:r>
          </a:p>
          <a:p>
            <a:pPr algn="l"/>
            <a:r>
              <a:rPr lang="en-US" dirty="0"/>
              <a:t>Access the Tomcat Manager by navigating to http://localhost:8080/manager/html (replace localhost and 8080 with your Tomcat server and port).</a:t>
            </a:r>
          </a:p>
          <a:p>
            <a:pPr algn="l"/>
            <a:r>
              <a:rPr lang="en-US" dirty="0"/>
              <a:t>Log in using the credentials specified in the tomcat-users.xml file.</a:t>
            </a:r>
          </a:p>
          <a:p>
            <a:pPr algn="l"/>
            <a:r>
              <a:rPr lang="en-US" dirty="0"/>
              <a:t>On the Tomcat Manager interface, you can deploy a web application by providing the WAR file or the application directory, specifying the context path, and clicking the "Deploy" button.</a:t>
            </a:r>
          </a:p>
          <a:p>
            <a:pPr algn="l"/>
            <a:r>
              <a:rPr lang="en-US" dirty="0"/>
              <a:t>Tomcat will handle the deployment process and make the application available.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Tree>
    <p:extLst>
      <p:ext uri="{BB962C8B-B14F-4D97-AF65-F5344CB8AC3E}">
        <p14:creationId xmlns:p14="http://schemas.microsoft.com/office/powerpoint/2010/main" val="13676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90025" y="0"/>
            <a:ext cx="10411949" cy="725518"/>
          </a:xfrm>
        </p:spPr>
        <p:txBody>
          <a:bodyPr>
            <a:normAutofit fontScale="90000"/>
          </a:bodyPr>
          <a:lstStyle/>
          <a:p>
            <a:r>
              <a:rPr lang="en-US" dirty="0">
                <a:solidFill>
                  <a:srgbClr val="374151"/>
                </a:solidFill>
                <a:latin typeface="Söhne"/>
              </a:rPr>
              <a:t>Deploy your app from maven to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8511" y="1428913"/>
            <a:ext cx="8620180" cy="4000174"/>
          </a:xfrm>
        </p:spPr>
        <p:txBody>
          <a:bodyPr>
            <a:normAutofit lnSpcReduction="10000"/>
          </a:bodyPr>
          <a:lstStyle/>
          <a:p>
            <a:pPr algn="l"/>
            <a:r>
              <a:rPr lang="en-US" dirty="0"/>
              <a:t>GitHub is use as a SCM platform </a:t>
            </a:r>
          </a:p>
          <a:p>
            <a:pPr algn="l"/>
            <a:r>
              <a:rPr lang="en-US" dirty="0"/>
              <a:t>https://github.com/ItoroUkpe/maven-web-app</a:t>
            </a:r>
          </a:p>
          <a:p>
            <a:pPr algn="l"/>
            <a:r>
              <a:rPr lang="en-US" dirty="0"/>
              <a:t> </a:t>
            </a:r>
          </a:p>
          <a:p>
            <a:pPr algn="l"/>
            <a:r>
              <a:rPr lang="en-US" dirty="0"/>
              <a:t>1. Project:</a:t>
            </a:r>
          </a:p>
          <a:p>
            <a:pPr algn="l"/>
            <a:r>
              <a:rPr lang="en-US" dirty="0"/>
              <a:t>   boa</a:t>
            </a:r>
          </a:p>
          <a:p>
            <a:pPr algn="l"/>
            <a:r>
              <a:rPr lang="en-US" dirty="0"/>
              <a:t>   </a:t>
            </a:r>
            <a:r>
              <a:rPr lang="en-US" dirty="0" err="1"/>
              <a:t>mkdir</a:t>
            </a:r>
            <a:r>
              <a:rPr lang="en-US" dirty="0"/>
              <a:t> boa </a:t>
            </a:r>
          </a:p>
          <a:p>
            <a:pPr algn="l"/>
            <a:r>
              <a:rPr lang="en-US" dirty="0"/>
              <a:t>   git clone https://github.com/RondusTech/maven-web-apps</a:t>
            </a:r>
          </a:p>
          <a:p>
            <a:pPr algn="l"/>
            <a:r>
              <a:rPr lang="en-US" dirty="0"/>
              <a:t>   cd maven-web-apps</a:t>
            </a:r>
          </a:p>
          <a:p>
            <a:pPr algn="l"/>
            <a:r>
              <a:rPr lang="en-US" dirty="0"/>
              <a:t>   </a:t>
            </a:r>
            <a:r>
              <a:rPr lang="en-US" dirty="0" err="1"/>
              <a:t>mvn</a:t>
            </a:r>
            <a:r>
              <a:rPr lang="en-US" dirty="0"/>
              <a:t> clean package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19</a:t>
            </a:fld>
            <a:endParaRPr lang="en-US" dirty="0"/>
          </a:p>
        </p:txBody>
      </p:sp>
    </p:spTree>
    <p:extLst>
      <p:ext uri="{BB962C8B-B14F-4D97-AF65-F5344CB8AC3E}">
        <p14:creationId xmlns:p14="http://schemas.microsoft.com/office/powerpoint/2010/main" val="75893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a:bodyPr>
          <a:lstStyle/>
          <a:p>
            <a:r>
              <a:rPr lang="en-US" sz="5400"/>
              <a:t>Topics to Cover</a:t>
            </a:r>
            <a:endParaRPr lang="en-US" dirty="0"/>
          </a:p>
        </p:txBody>
      </p:sp>
      <p:graphicFrame>
        <p:nvGraphicFramePr>
          <p:cNvPr id="13" name="Content Placeholder 3">
            <a:extLst>
              <a:ext uri="{FF2B5EF4-FFF2-40B4-BE49-F238E27FC236}">
                <a16:creationId xmlns:a16="http://schemas.microsoft.com/office/drawing/2014/main" id="{703A3120-A8C0-8553-179A-A18E1BFD49E8}"/>
              </a:ext>
            </a:extLst>
          </p:cNvPr>
          <p:cNvGraphicFramePr>
            <a:graphicFrameLocks noGrp="1"/>
          </p:cNvGraphicFramePr>
          <p:nvPr>
            <p:ph idx="1"/>
          </p:nvPr>
        </p:nvGraphicFramePr>
        <p:xfrm>
          <a:off x="850392" y="2825496"/>
          <a:ext cx="6190488" cy="3691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7"/>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404473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90025" y="0"/>
            <a:ext cx="10411949" cy="725518"/>
          </a:xfrm>
        </p:spPr>
        <p:txBody>
          <a:bodyPr>
            <a:normAutofit fontScale="90000"/>
          </a:bodyPr>
          <a:lstStyle/>
          <a:p>
            <a:r>
              <a:rPr lang="en-US" dirty="0">
                <a:solidFill>
                  <a:srgbClr val="374151"/>
                </a:solidFill>
                <a:latin typeface="Söhne"/>
              </a:rPr>
              <a:t>Deploy your app from maven to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418563" y="1407465"/>
            <a:ext cx="10000445" cy="5131447"/>
          </a:xfrm>
        </p:spPr>
        <p:txBody>
          <a:bodyPr>
            <a:normAutofit/>
          </a:bodyPr>
          <a:lstStyle/>
          <a:p>
            <a:pPr algn="l"/>
            <a:r>
              <a:rPr lang="en-US" dirty="0"/>
              <a:t>2. Deploy in tomcat = </a:t>
            </a:r>
          </a:p>
          <a:p>
            <a:pPr algn="l"/>
            <a:r>
              <a:rPr lang="en-US" dirty="0"/>
              <a:t>   webapps</a:t>
            </a:r>
          </a:p>
          <a:p>
            <a:pPr algn="l"/>
            <a:endParaRPr lang="en-US" dirty="0"/>
          </a:p>
          <a:p>
            <a:pPr algn="l"/>
            <a:r>
              <a:rPr lang="en-US" dirty="0"/>
              <a:t> maven: </a:t>
            </a:r>
            <a:r>
              <a:rPr lang="en-US" dirty="0" err="1"/>
              <a:t>privateIP</a:t>
            </a:r>
            <a:r>
              <a:rPr lang="en-US" dirty="0"/>
              <a:t>= 172.31.87.205  </a:t>
            </a:r>
            <a:r>
              <a:rPr lang="en-US" dirty="0" err="1"/>
              <a:t>publicIP</a:t>
            </a:r>
            <a:r>
              <a:rPr lang="en-US" dirty="0"/>
              <a:t>=44.203.69.102, </a:t>
            </a:r>
          </a:p>
          <a:p>
            <a:pPr algn="l"/>
            <a:r>
              <a:rPr lang="en-US" dirty="0"/>
              <a:t> </a:t>
            </a:r>
            <a:r>
              <a:rPr lang="en-US" dirty="0" err="1"/>
              <a:t>scp</a:t>
            </a:r>
            <a:r>
              <a:rPr lang="en-US" dirty="0"/>
              <a:t> -</a:t>
            </a:r>
            <a:r>
              <a:rPr lang="en-US" dirty="0" err="1"/>
              <a:t>i</a:t>
            </a:r>
            <a:r>
              <a:rPr lang="en-US" dirty="0"/>
              <a:t> </a:t>
            </a:r>
            <a:r>
              <a:rPr lang="en-US" dirty="0" err="1"/>
              <a:t>classkey.pem</a:t>
            </a:r>
            <a:r>
              <a:rPr lang="en-US" dirty="0"/>
              <a:t> target/*war </a:t>
            </a:r>
            <a:r>
              <a:rPr lang="en-US" dirty="0">
                <a:hlinkClick r:id="rId2"/>
              </a:rPr>
              <a:t>ec2-user@172.31.64.214:/opt/tomcat9/webapps</a:t>
            </a:r>
            <a:endParaRPr lang="en-US" dirty="0"/>
          </a:p>
          <a:p>
            <a:pPr algn="l"/>
            <a:endParaRPr lang="en-US" dirty="0"/>
          </a:p>
          <a:p>
            <a:pPr algn="l"/>
            <a:r>
              <a:rPr lang="en-US" dirty="0"/>
              <a:t> TOMCAT: </a:t>
            </a:r>
            <a:r>
              <a:rPr lang="en-US" dirty="0" err="1"/>
              <a:t>privateIP</a:t>
            </a:r>
            <a:r>
              <a:rPr lang="en-US" dirty="0"/>
              <a:t>= 172.31.89.218  </a:t>
            </a:r>
            <a:r>
              <a:rPr lang="en-US" dirty="0" err="1"/>
              <a:t>publicIP</a:t>
            </a:r>
            <a:r>
              <a:rPr lang="en-US" dirty="0"/>
              <a:t>=18.207.210.70</a:t>
            </a:r>
          </a:p>
          <a:p>
            <a:pPr algn="l"/>
            <a:endParaRPr lang="en-US" dirty="0"/>
          </a:p>
          <a:p>
            <a:pPr algn="l"/>
            <a:r>
              <a:rPr lang="en-US" dirty="0"/>
              <a:t> vi /opt/tomcat9/webapps/maven-web-app/</a:t>
            </a:r>
            <a:r>
              <a:rPr lang="en-US" dirty="0" err="1"/>
              <a:t>jsps</a:t>
            </a:r>
            <a:r>
              <a:rPr lang="en-US" dirty="0"/>
              <a:t>/</a:t>
            </a:r>
            <a:r>
              <a:rPr lang="en-US" dirty="0" err="1"/>
              <a:t>home.jsp</a:t>
            </a:r>
            <a:endParaRPr lang="en-US" dirty="0"/>
          </a:p>
          <a:p>
            <a:pPr algn="l"/>
            <a:r>
              <a:rPr lang="en-US" dirty="0"/>
              <a:t>  </a:t>
            </a:r>
            <a:r>
              <a:rPr lang="en-US" dirty="0" err="1"/>
              <a:t>scp</a:t>
            </a:r>
            <a:r>
              <a:rPr lang="en-US" dirty="0"/>
              <a:t> -</a:t>
            </a:r>
            <a:r>
              <a:rPr lang="en-US" dirty="0" err="1"/>
              <a:t>i</a:t>
            </a:r>
            <a:r>
              <a:rPr lang="en-US" dirty="0"/>
              <a:t> class001.pem target/*war ec2-user@172.31.64.214:/opt/tomcat10/webapps</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a:xfrm>
            <a:off x="10303099" y="1945835"/>
            <a:ext cx="1470338" cy="1389794"/>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Tree>
    <p:extLst>
      <p:ext uri="{BB962C8B-B14F-4D97-AF65-F5344CB8AC3E}">
        <p14:creationId xmlns:p14="http://schemas.microsoft.com/office/powerpoint/2010/main" val="120111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90025" y="0"/>
            <a:ext cx="10411949" cy="725518"/>
          </a:xfrm>
        </p:spPr>
        <p:txBody>
          <a:bodyPr>
            <a:normAutofit fontScale="90000"/>
          </a:bodyPr>
          <a:lstStyle/>
          <a:p>
            <a:r>
              <a:rPr lang="en-US" dirty="0">
                <a:solidFill>
                  <a:srgbClr val="374151"/>
                </a:solidFill>
                <a:latin typeface="Söhne"/>
              </a:rPr>
              <a:t>Deploy your app from maven to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8511" y="1428912"/>
            <a:ext cx="8620180" cy="5131447"/>
          </a:xfrm>
        </p:spPr>
        <p:txBody>
          <a:bodyPr>
            <a:normAutofit fontScale="70000" lnSpcReduction="20000"/>
          </a:bodyPr>
          <a:lstStyle/>
          <a:p>
            <a:pPr algn="l"/>
            <a:r>
              <a:rPr lang="en-US" dirty="0"/>
              <a:t>3. Open tomcat port in the firewall (Security Groups)</a:t>
            </a:r>
          </a:p>
          <a:p>
            <a:pPr algn="l"/>
            <a:r>
              <a:rPr lang="en-US" dirty="0"/>
              <a:t>   8080  = 7000</a:t>
            </a:r>
          </a:p>
          <a:p>
            <a:pPr algn="l"/>
            <a:r>
              <a:rPr lang="en-US" dirty="0"/>
              <a:t>Permission denied</a:t>
            </a:r>
          </a:p>
          <a:p>
            <a:pPr algn="l"/>
            <a:endParaRPr lang="en-US" dirty="0"/>
          </a:p>
          <a:p>
            <a:pPr algn="l"/>
            <a:r>
              <a:rPr lang="en-US" dirty="0"/>
              <a:t>From maven server, run this command to secure copy the *war file to tomcat webapps</a:t>
            </a:r>
          </a:p>
          <a:p>
            <a:pPr algn="l"/>
            <a:r>
              <a:rPr lang="en-US" b="1" dirty="0"/>
              <a:t>Copy a file from Remote (maven) to Local (tomcat)</a:t>
            </a:r>
          </a:p>
          <a:p>
            <a:pPr algn="l"/>
            <a:r>
              <a:rPr lang="en-US" dirty="0" err="1"/>
              <a:t>scp</a:t>
            </a:r>
            <a:r>
              <a:rPr lang="en-US" dirty="0"/>
              <a:t> </a:t>
            </a:r>
            <a:r>
              <a:rPr lang="en-US" dirty="0" err="1"/>
              <a:t>username@remote</a:t>
            </a:r>
            <a:r>
              <a:rPr lang="en-US" dirty="0"/>
              <a:t>:/path/on/remote/file.txt /path/to/local/directory</a:t>
            </a:r>
          </a:p>
          <a:p>
            <a:pPr algn="l"/>
            <a:r>
              <a:rPr lang="en-US" dirty="0" err="1"/>
              <a:t>scp</a:t>
            </a:r>
            <a:r>
              <a:rPr lang="en-US" dirty="0"/>
              <a:t> -</a:t>
            </a:r>
            <a:r>
              <a:rPr lang="en-US" dirty="0" err="1"/>
              <a:t>i</a:t>
            </a:r>
            <a:r>
              <a:rPr lang="en-US" dirty="0"/>
              <a:t> </a:t>
            </a:r>
            <a:r>
              <a:rPr lang="en-US" dirty="0">
                <a:highlight>
                  <a:srgbClr val="FF00FF"/>
                </a:highlight>
              </a:rPr>
              <a:t>/home/user/</a:t>
            </a:r>
            <a:r>
              <a:rPr lang="en-US" dirty="0" err="1">
                <a:highlight>
                  <a:srgbClr val="FF00FF"/>
                </a:highlight>
              </a:rPr>
              <a:t>maven.pem</a:t>
            </a:r>
            <a:r>
              <a:rPr lang="en-US" dirty="0">
                <a:highlight>
                  <a:srgbClr val="FF00FF"/>
                </a:highlight>
              </a:rPr>
              <a:t> </a:t>
            </a:r>
            <a:r>
              <a:rPr lang="en-US" dirty="0" err="1">
                <a:highlight>
                  <a:srgbClr val="FFFF00"/>
                </a:highlight>
              </a:rPr>
              <a:t>maven@remote-server</a:t>
            </a:r>
            <a:r>
              <a:rPr lang="en-US" dirty="0">
                <a:highlight>
                  <a:srgbClr val="FFFF00"/>
                </a:highlight>
              </a:rPr>
              <a:t>:/home/maven/project/target/*.war </a:t>
            </a:r>
            <a:r>
              <a:rPr lang="en-US" dirty="0"/>
              <a:t>-</a:t>
            </a:r>
            <a:r>
              <a:rPr lang="en-US" dirty="0" err="1"/>
              <a:t>i</a:t>
            </a:r>
            <a:r>
              <a:rPr lang="en-US" dirty="0"/>
              <a:t> </a:t>
            </a:r>
            <a:r>
              <a:rPr lang="en-US" dirty="0">
                <a:highlight>
                  <a:srgbClr val="00FF00"/>
                </a:highlight>
              </a:rPr>
              <a:t>/home/user/</a:t>
            </a:r>
            <a:r>
              <a:rPr lang="en-US" dirty="0" err="1">
                <a:highlight>
                  <a:srgbClr val="00FF00"/>
                </a:highlight>
              </a:rPr>
              <a:t>tomcat.pem</a:t>
            </a:r>
            <a:r>
              <a:rPr lang="en-US" dirty="0">
                <a:highlight>
                  <a:srgbClr val="00FF00"/>
                </a:highlight>
              </a:rPr>
              <a:t> /opt/tomcat/webapps</a:t>
            </a:r>
          </a:p>
          <a:p>
            <a:pPr algn="l"/>
            <a:endParaRPr lang="en-US" dirty="0"/>
          </a:p>
          <a:p>
            <a:pPr algn="l"/>
            <a:endParaRPr lang="en-US" dirty="0"/>
          </a:p>
          <a:p>
            <a:pPr algn="l"/>
            <a:r>
              <a:rPr lang="en-US" b="1" dirty="0"/>
              <a:t>Copy a file from Local (maven) to Remote (tomcat)</a:t>
            </a:r>
          </a:p>
          <a:p>
            <a:pPr algn="l"/>
            <a:r>
              <a:rPr lang="en-US" dirty="0"/>
              <a:t>Ex1. </a:t>
            </a:r>
            <a:r>
              <a:rPr lang="en-US" dirty="0" err="1"/>
              <a:t>scp</a:t>
            </a:r>
            <a:r>
              <a:rPr lang="en-US" dirty="0"/>
              <a:t> -</a:t>
            </a:r>
            <a:r>
              <a:rPr lang="en-US" dirty="0" err="1"/>
              <a:t>i</a:t>
            </a:r>
            <a:r>
              <a:rPr lang="en-US" dirty="0"/>
              <a:t> </a:t>
            </a:r>
            <a:r>
              <a:rPr lang="en-US" dirty="0">
                <a:highlight>
                  <a:srgbClr val="FFFF00"/>
                </a:highlight>
              </a:rPr>
              <a:t>/home/user/</a:t>
            </a:r>
            <a:r>
              <a:rPr lang="en-US" dirty="0" err="1">
                <a:highlight>
                  <a:srgbClr val="FFFF00"/>
                </a:highlight>
              </a:rPr>
              <a:t>maven.pem</a:t>
            </a:r>
            <a:r>
              <a:rPr lang="en-US" dirty="0">
                <a:highlight>
                  <a:srgbClr val="FFFF00"/>
                </a:highlight>
              </a:rPr>
              <a:t> </a:t>
            </a:r>
            <a:r>
              <a:rPr lang="en-US" dirty="0">
                <a:highlight>
                  <a:srgbClr val="00FF00"/>
                </a:highlight>
              </a:rPr>
              <a:t>/home/user/project.zip </a:t>
            </a:r>
            <a:r>
              <a:rPr lang="en-US" dirty="0" err="1">
                <a:highlight>
                  <a:srgbClr val="FF00FF"/>
                </a:highlight>
              </a:rPr>
              <a:t>tomcat@tomcat-server</a:t>
            </a:r>
            <a:r>
              <a:rPr lang="en-US" dirty="0">
                <a:highlight>
                  <a:srgbClr val="FF00FF"/>
                </a:highlight>
              </a:rPr>
              <a:t>:/opt/tomcat/webapps</a:t>
            </a:r>
          </a:p>
          <a:p>
            <a:pPr algn="l"/>
            <a:r>
              <a:rPr lang="en-US" dirty="0" err="1"/>
              <a:t>scp</a:t>
            </a:r>
            <a:r>
              <a:rPr lang="en-US" dirty="0"/>
              <a:t> –</a:t>
            </a:r>
            <a:r>
              <a:rPr lang="en-US" dirty="0" err="1"/>
              <a:t>i</a:t>
            </a:r>
            <a:r>
              <a:rPr lang="en-US" dirty="0"/>
              <a:t> </a:t>
            </a:r>
            <a:r>
              <a:rPr lang="en-US" dirty="0" err="1">
                <a:highlight>
                  <a:srgbClr val="FFFF00"/>
                </a:highlight>
              </a:rPr>
              <a:t>maven.pem</a:t>
            </a:r>
            <a:r>
              <a:rPr lang="en-US" dirty="0">
                <a:highlight>
                  <a:srgbClr val="FFFF00"/>
                </a:highlight>
              </a:rPr>
              <a:t> </a:t>
            </a:r>
            <a:r>
              <a:rPr lang="en-US" dirty="0" err="1"/>
              <a:t>fileName.war</a:t>
            </a:r>
            <a:r>
              <a:rPr lang="en-US" dirty="0"/>
              <a:t> </a:t>
            </a:r>
            <a:r>
              <a:rPr lang="en-US" dirty="0">
                <a:highlight>
                  <a:srgbClr val="FF00FF"/>
                </a:highlight>
              </a:rPr>
              <a:t>ec2-user@172.31.87.238:/opt/tomcat9/webapps/</a:t>
            </a:r>
          </a:p>
          <a:p>
            <a:pPr algn="l"/>
            <a:r>
              <a:rPr lang="en-US" dirty="0"/>
              <a:t>  </a:t>
            </a:r>
            <a:r>
              <a:rPr lang="en-US" dirty="0" err="1"/>
              <a:t>sc</a:t>
            </a:r>
            <a:r>
              <a:rPr lang="en-US" dirty="0"/>
              <a:t> target/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Tree>
    <p:extLst>
      <p:ext uri="{BB962C8B-B14F-4D97-AF65-F5344CB8AC3E}">
        <p14:creationId xmlns:p14="http://schemas.microsoft.com/office/powerpoint/2010/main" val="311181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90025" y="0"/>
            <a:ext cx="10411949" cy="725518"/>
          </a:xfrm>
        </p:spPr>
        <p:txBody>
          <a:bodyPr>
            <a:normAutofit fontScale="90000"/>
          </a:bodyPr>
          <a:lstStyle/>
          <a:p>
            <a:r>
              <a:rPr lang="en-US" dirty="0">
                <a:solidFill>
                  <a:srgbClr val="374151"/>
                </a:solidFill>
                <a:latin typeface="Söhne"/>
              </a:rPr>
              <a:t>Deploy your app from maven to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8511" y="1428912"/>
            <a:ext cx="8620180" cy="5131447"/>
          </a:xfrm>
        </p:spPr>
        <p:txBody>
          <a:bodyPr>
            <a:normAutofit fontScale="47500" lnSpcReduction="20000"/>
          </a:bodyPr>
          <a:lstStyle/>
          <a:p>
            <a:pPr algn="l"/>
            <a:r>
              <a:rPr lang="en-US" dirty="0"/>
              <a:t>When you generate an SSH key pair, the keys are typically stored in your user's home directory under the `.ssh` directory. The private key is usually named `</a:t>
            </a:r>
            <a:r>
              <a:rPr lang="en-US" dirty="0" err="1"/>
              <a:t>id_rsa</a:t>
            </a:r>
            <a:r>
              <a:rPr lang="en-US" dirty="0"/>
              <a:t>`, and the public key is named `id_rsa.pub`. Here are common default locations:</a:t>
            </a:r>
          </a:p>
          <a:p>
            <a:pPr algn="l"/>
            <a:endParaRPr lang="en-US" dirty="0"/>
          </a:p>
          <a:p>
            <a:pPr algn="l"/>
            <a:r>
              <a:rPr lang="en-US" dirty="0"/>
              <a:t>- **Private Key (Client-side):**</a:t>
            </a:r>
          </a:p>
          <a:p>
            <a:pPr algn="l"/>
            <a:r>
              <a:rPr lang="en-US" dirty="0"/>
              <a:t>  - Default Location: `~/.ssh/</a:t>
            </a:r>
            <a:r>
              <a:rPr lang="en-US" dirty="0" err="1"/>
              <a:t>id_rsa</a:t>
            </a:r>
            <a:r>
              <a:rPr lang="en-US" dirty="0"/>
              <a:t>`</a:t>
            </a:r>
          </a:p>
          <a:p>
            <a:pPr algn="l"/>
            <a:r>
              <a:rPr lang="en-US" dirty="0"/>
              <a:t>  - You can specify a different path or filename during key generation.</a:t>
            </a:r>
          </a:p>
          <a:p>
            <a:pPr algn="l"/>
            <a:endParaRPr lang="en-US" dirty="0"/>
          </a:p>
          <a:p>
            <a:pPr algn="l"/>
            <a:r>
              <a:rPr lang="en-US" dirty="0"/>
              <a:t>- **Public Key (Client-side):**</a:t>
            </a:r>
          </a:p>
          <a:p>
            <a:pPr algn="l"/>
            <a:r>
              <a:rPr lang="en-US" dirty="0"/>
              <a:t>  - Default Location: `~/.ssh/id_rsa.pub`</a:t>
            </a:r>
          </a:p>
          <a:p>
            <a:pPr algn="l"/>
            <a:r>
              <a:rPr lang="en-US" dirty="0"/>
              <a:t>  - Corresponding public key for the private key.</a:t>
            </a:r>
          </a:p>
          <a:p>
            <a:pPr algn="l"/>
            <a:endParaRPr lang="en-US" dirty="0"/>
          </a:p>
          <a:p>
            <a:pPr algn="l"/>
            <a:r>
              <a:rPr lang="en-US" dirty="0"/>
              <a:t>You can use the following commands to check the existence of these files:</a:t>
            </a:r>
          </a:p>
          <a:p>
            <a:pPr algn="l"/>
            <a:endParaRPr lang="en-US" dirty="0"/>
          </a:p>
          <a:p>
            <a:pPr algn="l"/>
            <a:r>
              <a:rPr lang="en-US" dirty="0"/>
              <a:t>```bash</a:t>
            </a:r>
          </a:p>
          <a:p>
            <a:pPr algn="l"/>
            <a:r>
              <a:rPr lang="en-US" dirty="0"/>
              <a:t># Check for the private key</a:t>
            </a:r>
          </a:p>
          <a:p>
            <a:pPr algn="l"/>
            <a:r>
              <a:rPr lang="en-US" dirty="0"/>
              <a:t>ls ~/.ssh/</a:t>
            </a:r>
            <a:r>
              <a:rPr lang="en-US" dirty="0" err="1"/>
              <a:t>id_rsa</a:t>
            </a:r>
            <a:endParaRPr lang="en-US" dirty="0"/>
          </a:p>
          <a:p>
            <a:pPr algn="l"/>
            <a:endParaRPr lang="en-US" dirty="0"/>
          </a:p>
          <a:p>
            <a:pPr algn="l"/>
            <a:r>
              <a:rPr lang="en-US" dirty="0"/>
              <a:t># Check for the public key</a:t>
            </a:r>
          </a:p>
          <a:p>
            <a:pPr algn="l"/>
            <a:r>
              <a:rPr lang="en-US" dirty="0"/>
              <a:t>ls ~/.ssh/id_rsa.pub</a:t>
            </a:r>
          </a:p>
          <a:p>
            <a:pPr algn="l"/>
            <a:r>
              <a:rPr lang="en-US" dirty="0"/>
              <a:t>```</a:t>
            </a:r>
          </a:p>
          <a:p>
            <a:pPr algn="l"/>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22</a:t>
            </a:fld>
            <a:endParaRPr lang="en-US" dirty="0"/>
          </a:p>
        </p:txBody>
      </p:sp>
    </p:spTree>
    <p:extLst>
      <p:ext uri="{BB962C8B-B14F-4D97-AF65-F5344CB8AC3E}">
        <p14:creationId xmlns:p14="http://schemas.microsoft.com/office/powerpoint/2010/main" val="98932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90025" y="0"/>
            <a:ext cx="10411949" cy="725518"/>
          </a:xfrm>
        </p:spPr>
        <p:txBody>
          <a:bodyPr>
            <a:normAutofit fontScale="90000"/>
          </a:bodyPr>
          <a:lstStyle/>
          <a:p>
            <a:r>
              <a:rPr lang="en-US" dirty="0">
                <a:solidFill>
                  <a:srgbClr val="374151"/>
                </a:solidFill>
                <a:latin typeface="Söhne"/>
              </a:rPr>
              <a:t>Deploy your app from maven to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473075" y="1110782"/>
            <a:ext cx="8765616" cy="5449578"/>
          </a:xfrm>
        </p:spPr>
        <p:txBody>
          <a:bodyPr>
            <a:normAutofit/>
          </a:bodyPr>
          <a:lstStyle/>
          <a:p>
            <a:pPr algn="l"/>
            <a:r>
              <a:rPr lang="en-US" sz="1000" dirty="0"/>
              <a:t>If you specified a different path or filename during key generation, replace `</a:t>
            </a:r>
            <a:r>
              <a:rPr lang="en-US" sz="1000" dirty="0" err="1"/>
              <a:t>id_rsa</a:t>
            </a:r>
            <a:r>
              <a:rPr lang="en-US" sz="1000" dirty="0"/>
              <a:t>` and `id_rsa.pub` with your custom names.</a:t>
            </a:r>
          </a:p>
          <a:p>
            <a:pPr algn="l"/>
            <a:endParaRPr lang="en-US" sz="1000" dirty="0"/>
          </a:p>
          <a:p>
            <a:pPr algn="l"/>
            <a:r>
              <a:rPr lang="en-US" sz="1000" dirty="0"/>
              <a:t>Additionally, you can view the content of the public key using:</a:t>
            </a:r>
          </a:p>
          <a:p>
            <a:pPr algn="l"/>
            <a:endParaRPr lang="en-US" sz="1000" dirty="0"/>
          </a:p>
          <a:p>
            <a:pPr algn="l"/>
            <a:r>
              <a:rPr lang="en-US" sz="1000" dirty="0"/>
              <a:t>```bash</a:t>
            </a:r>
          </a:p>
          <a:p>
            <a:pPr algn="l"/>
            <a:r>
              <a:rPr lang="en-US" sz="1000" dirty="0"/>
              <a:t>cat ~/.ssh/id_rsa.pub</a:t>
            </a:r>
          </a:p>
          <a:p>
            <a:pPr algn="l"/>
            <a:r>
              <a:rPr lang="en-US" sz="1000" dirty="0"/>
              <a:t>```</a:t>
            </a:r>
          </a:p>
          <a:p>
            <a:pPr algn="l"/>
            <a:r>
              <a:rPr lang="en-US" sz="1000" dirty="0"/>
              <a:t>Remember that the private key should be kept secure and never shared, while the public key can be distributed to systems where you need to authenticate.</a:t>
            </a:r>
          </a:p>
          <a:p>
            <a:pPr algn="l"/>
            <a:endParaRPr lang="en-US" sz="1000" dirty="0"/>
          </a:p>
          <a:p>
            <a:pPr algn="l"/>
            <a:r>
              <a:rPr lang="en-US" sz="1000" dirty="0"/>
              <a:t>If you generated SSH keys with a different filename or path, you can search for them using the `find` command. For example:</a:t>
            </a:r>
          </a:p>
          <a:p>
            <a:pPr algn="l"/>
            <a:endParaRPr lang="en-US" sz="1000" dirty="0"/>
          </a:p>
          <a:p>
            <a:pPr algn="l"/>
            <a:r>
              <a:rPr lang="en-US" sz="1000" dirty="0"/>
              <a:t>```bash</a:t>
            </a:r>
          </a:p>
          <a:p>
            <a:pPr algn="l"/>
            <a:r>
              <a:rPr lang="en-US" sz="1000" dirty="0"/>
              <a:t>find ~ -name "</a:t>
            </a:r>
            <a:r>
              <a:rPr lang="en-US" sz="1000" dirty="0" err="1"/>
              <a:t>id_rsa</a:t>
            </a:r>
            <a:r>
              <a:rPr lang="en-US" sz="1000" dirty="0"/>
              <a:t>*"</a:t>
            </a:r>
          </a:p>
          <a:p>
            <a:pPr algn="l"/>
            <a:r>
              <a:rPr lang="en-US" sz="1000" dirty="0"/>
              <a:t>```</a:t>
            </a:r>
          </a:p>
          <a:p>
            <a:pPr algn="l"/>
            <a:r>
              <a:rPr lang="en-US" sz="1000" dirty="0"/>
              <a:t>This command will search for files with names starting with "</a:t>
            </a:r>
            <a:r>
              <a:rPr lang="en-US" sz="1000" dirty="0" err="1"/>
              <a:t>id_rsa</a:t>
            </a:r>
            <a:r>
              <a:rPr lang="en-US" sz="1000" dirty="0"/>
              <a:t>" in your home directory (`~`) and its subdirectories.</a:t>
            </a:r>
          </a:p>
          <a:p>
            <a:pPr algn="l"/>
            <a:endParaRPr lang="en-US" sz="1000" dirty="0"/>
          </a:p>
          <a:p>
            <a:pPr algn="l"/>
            <a:r>
              <a:rPr lang="en-US" sz="1000" dirty="0"/>
              <a:t>If you've generated keys in a non-default location or with a custom filename, you should search in the specific directory where you generated them.</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23</a:t>
            </a:fld>
            <a:endParaRPr lang="en-US" dirty="0"/>
          </a:p>
        </p:txBody>
      </p:sp>
    </p:spTree>
    <p:extLst>
      <p:ext uri="{BB962C8B-B14F-4D97-AF65-F5344CB8AC3E}">
        <p14:creationId xmlns:p14="http://schemas.microsoft.com/office/powerpoint/2010/main" val="2193063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90025" y="0"/>
            <a:ext cx="10411949" cy="725518"/>
          </a:xfrm>
        </p:spPr>
        <p:txBody>
          <a:bodyPr>
            <a:normAutofit fontScale="90000"/>
          </a:bodyPr>
          <a:lstStyle/>
          <a:p>
            <a:r>
              <a:rPr lang="en-US" dirty="0">
                <a:solidFill>
                  <a:srgbClr val="374151"/>
                </a:solidFill>
                <a:latin typeface="Söhne"/>
              </a:rPr>
              <a:t>Deploy your app from maven to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8509" y="1428912"/>
            <a:ext cx="11255811" cy="5198954"/>
          </a:xfrm>
        </p:spPr>
        <p:txBody>
          <a:bodyPr>
            <a:noAutofit/>
          </a:bodyPr>
          <a:lstStyle/>
          <a:p>
            <a:pPr algn="l"/>
            <a:r>
              <a:rPr lang="en-US" dirty="0"/>
              <a:t>4. You will encounter permission denied:</a:t>
            </a:r>
          </a:p>
          <a:p>
            <a:r>
              <a:rPr lang="en-US" dirty="0"/>
              <a:t>Use the key-pair generated or generate a new key-pair using </a:t>
            </a:r>
            <a:r>
              <a:rPr lang="en-US" dirty="0" err="1"/>
              <a:t>ssh</a:t>
            </a:r>
            <a:r>
              <a:rPr lang="en-US" dirty="0"/>
              <a:t>-keygen</a:t>
            </a:r>
          </a:p>
          <a:p>
            <a:r>
              <a:rPr lang="en-US" dirty="0"/>
              <a:t>Open your key-pair from notepad, copy the content to a folder you create. </a:t>
            </a:r>
            <a:r>
              <a:rPr lang="en-US" dirty="0" err="1"/>
              <a:t>eg.</a:t>
            </a:r>
            <a:r>
              <a:rPr lang="en-US" dirty="0"/>
              <a:t> class001.pem</a:t>
            </a:r>
          </a:p>
          <a:p>
            <a:r>
              <a:rPr lang="en-US" dirty="0"/>
              <a:t>Your key is unprotected, you will need to protect the key:</a:t>
            </a:r>
          </a:p>
          <a:p>
            <a:r>
              <a:rPr lang="en-US" dirty="0"/>
              <a:t>  </a:t>
            </a:r>
            <a:r>
              <a:rPr lang="en-US" dirty="0" err="1"/>
              <a:t>chmod</a:t>
            </a:r>
            <a:r>
              <a:rPr lang="en-US" dirty="0"/>
              <a:t> 400 class001.pem</a:t>
            </a:r>
          </a:p>
          <a:p>
            <a:r>
              <a:rPr lang="en-US" dirty="0"/>
              <a:t>  Run the secure copy command like this:</a:t>
            </a:r>
          </a:p>
          <a:p>
            <a:r>
              <a:rPr lang="en-US" dirty="0"/>
              <a:t> </a:t>
            </a:r>
            <a:r>
              <a:rPr lang="en-US" dirty="0" err="1"/>
              <a:t>scp</a:t>
            </a:r>
            <a:r>
              <a:rPr lang="en-US" dirty="0"/>
              <a:t> -</a:t>
            </a:r>
            <a:r>
              <a:rPr lang="en-US" dirty="0" err="1"/>
              <a:t>i</a:t>
            </a:r>
            <a:r>
              <a:rPr lang="en-US" dirty="0"/>
              <a:t> class001.pem maven-web-</a:t>
            </a:r>
            <a:r>
              <a:rPr lang="en-US" dirty="0" err="1"/>
              <a:t>app.war</a:t>
            </a:r>
            <a:r>
              <a:rPr lang="en-US" dirty="0"/>
              <a:t> ec2-user@172.31.87.238:/opt/tomcat/webapps/</a:t>
            </a:r>
          </a:p>
          <a:p>
            <a:r>
              <a:rPr lang="en-US" dirty="0"/>
              <a:t>  On your tomcat GUI, you should see your application deployed to tomcat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916733" y="4855335"/>
            <a:ext cx="1827950" cy="1596980"/>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Tree>
    <p:extLst>
      <p:ext uri="{BB962C8B-B14F-4D97-AF65-F5344CB8AC3E}">
        <p14:creationId xmlns:p14="http://schemas.microsoft.com/office/powerpoint/2010/main" val="243817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3" y="986681"/>
            <a:ext cx="8440928" cy="1179576"/>
          </a:xfrm>
        </p:spPr>
        <p:txBody>
          <a:bodyPr>
            <a:normAutofit/>
          </a:bodyPr>
          <a:lstStyle/>
          <a:p>
            <a:r>
              <a:rPr lang="en-US" b="0" i="0" dirty="0">
                <a:solidFill>
                  <a:srgbClr val="374151"/>
                </a:solidFill>
                <a:effectLst/>
                <a:latin typeface="Söhne"/>
              </a:rPr>
              <a:t>Managing Tomcat Server</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3691418"/>
          </a:xfrm>
        </p:spPr>
        <p:txBody>
          <a:bodyPr>
            <a:normAutofit fontScale="70000" lnSpcReduction="20000"/>
          </a:bodyPr>
          <a:lstStyle/>
          <a:p>
            <a:r>
              <a:rPr lang="en-US" dirty="0"/>
              <a:t>Managing the Tomcat server involves performing tasks such as starting, stopping, and restarting the server. Let's explore these management tasks in detail:</a:t>
            </a:r>
          </a:p>
          <a:p>
            <a:r>
              <a:rPr lang="en-US" b="1" dirty="0"/>
              <a:t>Starting the Tomcat Server:</a:t>
            </a:r>
          </a:p>
          <a:p>
            <a:r>
              <a:rPr lang="en-US" dirty="0"/>
              <a:t>To start the Tomcat server, you can use the startup script or command specific to your operating system.</a:t>
            </a:r>
          </a:p>
          <a:p>
            <a:r>
              <a:rPr lang="en-US" dirty="0"/>
              <a:t>For Windows, navigate to the bin directory of your Tomcat installation and run the startup.bat script.</a:t>
            </a:r>
          </a:p>
          <a:p>
            <a:r>
              <a:rPr lang="en-US" dirty="0"/>
              <a:t>For Linux and macOS, open a terminal, navigate to the bin directory, and execute the </a:t>
            </a:r>
            <a:r>
              <a:rPr lang="en-US" b="1" dirty="0"/>
              <a:t>startup.sh </a:t>
            </a:r>
            <a:r>
              <a:rPr lang="en-US" dirty="0"/>
              <a:t>script using the appropriate permissions.</a:t>
            </a:r>
          </a:p>
          <a:p>
            <a:r>
              <a:rPr lang="en-US" dirty="0"/>
              <a:t>The startup process will initiate and display the server logs, indicating that the server has started successfully.</a:t>
            </a:r>
          </a:p>
          <a:p>
            <a:r>
              <a:rPr lang="en-US" dirty="0"/>
              <a:t>You can access the server and deployed applications using the configured port and context path (e.g., http://localhost:8080).</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Tree>
    <p:extLst>
      <p:ext uri="{BB962C8B-B14F-4D97-AF65-F5344CB8AC3E}">
        <p14:creationId xmlns:p14="http://schemas.microsoft.com/office/powerpoint/2010/main" val="3433310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3" y="986681"/>
            <a:ext cx="8440928" cy="1179576"/>
          </a:xfrm>
        </p:spPr>
        <p:txBody>
          <a:bodyPr>
            <a:normAutofit/>
          </a:bodyPr>
          <a:lstStyle/>
          <a:p>
            <a:r>
              <a:rPr lang="en-US" b="0" i="0" dirty="0">
                <a:solidFill>
                  <a:srgbClr val="374151"/>
                </a:solidFill>
                <a:effectLst/>
                <a:latin typeface="Söhne"/>
              </a:rPr>
              <a:t>Managing Tomcat Server</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3691418"/>
          </a:xfrm>
        </p:spPr>
        <p:txBody>
          <a:bodyPr>
            <a:normAutofit fontScale="92500" lnSpcReduction="10000"/>
          </a:bodyPr>
          <a:lstStyle/>
          <a:p>
            <a:r>
              <a:rPr lang="en-US" b="1" dirty="0"/>
              <a:t>Stopping the Tomcat Server:</a:t>
            </a:r>
          </a:p>
          <a:p>
            <a:r>
              <a:rPr lang="en-US" dirty="0"/>
              <a:t>To stop the Tomcat server gracefully, you can use the shutdown script or command.</a:t>
            </a:r>
          </a:p>
          <a:p>
            <a:r>
              <a:rPr lang="en-US" dirty="0"/>
              <a:t>For Windows, run the shutdown.bat script located in the bin directory of your Tomcat installation. This script sends a shutdown request to the running Tomcat server.</a:t>
            </a:r>
          </a:p>
          <a:p>
            <a:r>
              <a:rPr lang="en-US" dirty="0"/>
              <a:t>For Linux and macOS, open a terminal, navigate to the bin directory, and execute the </a:t>
            </a:r>
            <a:r>
              <a:rPr lang="en-US" b="1" dirty="0"/>
              <a:t>shutdown.sh </a:t>
            </a:r>
            <a:r>
              <a:rPr lang="en-US" dirty="0"/>
              <a:t>script.</a:t>
            </a:r>
          </a:p>
          <a:p>
            <a:r>
              <a:rPr lang="en-US" dirty="0"/>
              <a:t>The server will process the shutdown request and stop gracefully, terminating all running applications and freeing up system resources.</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26</a:t>
            </a:fld>
            <a:endParaRPr lang="en-US" dirty="0"/>
          </a:p>
        </p:txBody>
      </p:sp>
    </p:spTree>
    <p:extLst>
      <p:ext uri="{BB962C8B-B14F-4D97-AF65-F5344CB8AC3E}">
        <p14:creationId xmlns:p14="http://schemas.microsoft.com/office/powerpoint/2010/main" val="2048228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3" y="986681"/>
            <a:ext cx="8440928" cy="1179576"/>
          </a:xfrm>
        </p:spPr>
        <p:txBody>
          <a:bodyPr>
            <a:normAutofit/>
          </a:bodyPr>
          <a:lstStyle/>
          <a:p>
            <a:r>
              <a:rPr lang="en-US" b="0" i="0" dirty="0">
                <a:solidFill>
                  <a:srgbClr val="374151"/>
                </a:solidFill>
                <a:effectLst/>
                <a:latin typeface="Söhne"/>
              </a:rPr>
              <a:t>Managing Tomcat Server</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3691418"/>
          </a:xfrm>
        </p:spPr>
        <p:txBody>
          <a:bodyPr>
            <a:normAutofit/>
          </a:bodyPr>
          <a:lstStyle/>
          <a:p>
            <a:r>
              <a:rPr lang="en-US" b="1" dirty="0"/>
              <a:t>Restarting the Tomcat Server:</a:t>
            </a:r>
          </a:p>
          <a:p>
            <a:r>
              <a:rPr lang="en-US" dirty="0"/>
              <a:t>Restarting the Tomcat server is a combination of stopping and starting the server.</a:t>
            </a:r>
          </a:p>
          <a:p>
            <a:r>
              <a:rPr lang="en-US" dirty="0"/>
              <a:t>You can use the appropriate stop and start commands mentioned above or use a restart script, if available.</a:t>
            </a:r>
          </a:p>
          <a:p>
            <a:r>
              <a:rPr lang="en-US" dirty="0"/>
              <a:t>Restarting the server ensures a clean shutdown of running applications and a fresh start with updated configurations or changes.</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27</a:t>
            </a:fld>
            <a:endParaRPr lang="en-US" dirty="0"/>
          </a:p>
        </p:txBody>
      </p:sp>
    </p:spTree>
    <p:extLst>
      <p:ext uri="{BB962C8B-B14F-4D97-AF65-F5344CB8AC3E}">
        <p14:creationId xmlns:p14="http://schemas.microsoft.com/office/powerpoint/2010/main" val="884235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3" y="986681"/>
            <a:ext cx="8440928" cy="1179576"/>
          </a:xfrm>
        </p:spPr>
        <p:txBody>
          <a:bodyPr>
            <a:normAutofit/>
          </a:bodyPr>
          <a:lstStyle/>
          <a:p>
            <a:r>
              <a:rPr lang="en-US" b="0" i="0" dirty="0">
                <a:solidFill>
                  <a:srgbClr val="374151"/>
                </a:solidFill>
                <a:effectLst/>
                <a:latin typeface="Söhne"/>
              </a:rPr>
              <a:t>Managing Tomcat Server</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3691418"/>
          </a:xfrm>
        </p:spPr>
        <p:txBody>
          <a:bodyPr>
            <a:normAutofit fontScale="85000" lnSpcReduction="10000"/>
          </a:bodyPr>
          <a:lstStyle/>
          <a:p>
            <a:r>
              <a:rPr lang="en-US" b="1" dirty="0"/>
              <a:t>Monitoring Logs: </a:t>
            </a:r>
            <a:r>
              <a:rPr lang="en-US" dirty="0"/>
              <a:t>Tomcat generates logs that provide valuable information about the server's operation, deployed applications, and potential issues. Monitoring these logs can help diagnose and troubleshoot problems effectively.</a:t>
            </a:r>
          </a:p>
          <a:p>
            <a:r>
              <a:rPr lang="en-US" b="1" dirty="0"/>
              <a:t>Managing Applications</a:t>
            </a:r>
            <a:r>
              <a:rPr lang="en-US" dirty="0"/>
              <a:t>: You can deploy, </a:t>
            </a:r>
            <a:r>
              <a:rPr lang="en-US" dirty="0" err="1"/>
              <a:t>undeploy</a:t>
            </a:r>
            <a:r>
              <a:rPr lang="en-US" dirty="0"/>
              <a:t>, and manage web applications using methods like manual deployment, the Tomcat Manager, or deployment descriptors, as discussed earlier.</a:t>
            </a:r>
          </a:p>
          <a:p>
            <a:r>
              <a:rPr lang="en-US" b="1" dirty="0"/>
              <a:t>Configuring Server</a:t>
            </a:r>
            <a:r>
              <a:rPr lang="en-US" dirty="0"/>
              <a:t>: The server.xml file in the conf directory contains server-level configurations. You can modify this file to customize various server settings like ports, connectors, virtual hosts, and security configurations.</a:t>
            </a:r>
          </a:p>
          <a:p>
            <a:r>
              <a:rPr lang="en-US" b="1" dirty="0"/>
              <a:t>Securing the Server</a:t>
            </a:r>
            <a:r>
              <a:rPr lang="en-US" dirty="0"/>
              <a:t>: Implementing security measures such as SSL/TLS, access control, and user authentication can help protect the Tomcat server and the deployed applications.</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28</a:t>
            </a:fld>
            <a:endParaRPr lang="en-US" dirty="0"/>
          </a:p>
        </p:txBody>
      </p:sp>
    </p:spTree>
    <p:extLst>
      <p:ext uri="{BB962C8B-B14F-4D97-AF65-F5344CB8AC3E}">
        <p14:creationId xmlns:p14="http://schemas.microsoft.com/office/powerpoint/2010/main" val="1802564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3" y="986681"/>
            <a:ext cx="8440928" cy="1179576"/>
          </a:xfrm>
        </p:spPr>
        <p:txBody>
          <a:bodyPr>
            <a:normAutofit fontScale="90000"/>
          </a:bodyPr>
          <a:lstStyle/>
          <a:p>
            <a:r>
              <a:rPr lang="en-US" b="0" i="0" dirty="0">
                <a:solidFill>
                  <a:srgbClr val="374151"/>
                </a:solidFill>
                <a:effectLst/>
                <a:latin typeface="Söhne"/>
              </a:rPr>
              <a:t>Troubleshooting and Debugging </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3691418"/>
          </a:xfrm>
        </p:spPr>
        <p:txBody>
          <a:bodyPr>
            <a:normAutofit/>
          </a:bodyPr>
          <a:lstStyle/>
          <a:p>
            <a:pPr algn="l">
              <a:buFont typeface="Arial" panose="020B0604020202020204" pitchFamily="34" charset="0"/>
              <a:buChar char="•"/>
            </a:pPr>
            <a:r>
              <a:rPr lang="en-US" b="0" i="0" dirty="0">
                <a:solidFill>
                  <a:srgbClr val="374151"/>
                </a:solidFill>
                <a:effectLst/>
                <a:latin typeface="Söhne"/>
              </a:rPr>
              <a:t>Discuss common issues and errors that may arise while working with Tomcat.</a:t>
            </a:r>
          </a:p>
          <a:p>
            <a:pPr algn="l">
              <a:buFont typeface="Arial" panose="020B0604020202020204" pitchFamily="34" charset="0"/>
              <a:buChar char="•"/>
            </a:pPr>
            <a:r>
              <a:rPr lang="en-US" b="0" i="0" dirty="0">
                <a:solidFill>
                  <a:srgbClr val="374151"/>
                </a:solidFill>
                <a:effectLst/>
                <a:latin typeface="Söhne"/>
              </a:rPr>
              <a:t>Provide tips and techniques for troubleshooting and debugging Tomcat applications, including log analysis and stack trace interpretation.</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29</a:t>
            </a:fld>
            <a:endParaRPr lang="en-US" dirty="0"/>
          </a:p>
        </p:txBody>
      </p:sp>
    </p:spTree>
    <p:extLst>
      <p:ext uri="{BB962C8B-B14F-4D97-AF65-F5344CB8AC3E}">
        <p14:creationId xmlns:p14="http://schemas.microsoft.com/office/powerpoint/2010/main" val="375646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1" name="Rectangle 1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3776" y="1336390"/>
            <a:ext cx="6190412" cy="1182927"/>
          </a:xfrm>
        </p:spPr>
        <p:txBody>
          <a:bodyPr vert="horz" lIns="91440" tIns="45720" rIns="91440" bIns="45720" rtlCol="0" anchor="b">
            <a:normAutofit/>
          </a:bodyPr>
          <a:lstStyle/>
          <a:p>
            <a:r>
              <a:rPr lang="en-US" sz="3800" kern="1200">
                <a:solidFill>
                  <a:schemeClr val="tx1"/>
                </a:solidFill>
                <a:latin typeface="+mj-lt"/>
                <a:ea typeface="+mj-ea"/>
                <a:cs typeface="+mj-cs"/>
              </a:rPr>
              <a:t>Introduction to Apache Tomcat</a:t>
            </a:r>
          </a:p>
        </p:txBody>
      </p:sp>
      <p:cxnSp>
        <p:nvCxnSpPr>
          <p:cNvPr id="32"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marL="342900" indent="-228600">
              <a:lnSpc>
                <a:spcPct val="90000"/>
              </a:lnSpc>
              <a:buFont typeface="Arial" panose="020B0604020202020204" pitchFamily="34" charset="0"/>
              <a:buChar char="•"/>
            </a:pPr>
            <a:r>
              <a:rPr lang="en-US" sz="1800" dirty="0"/>
              <a:t>Apache Tomcat</a:t>
            </a:r>
            <a:r>
              <a:rPr lang="en-US" sz="1800" b="0" i="0" dirty="0">
                <a:effectLst/>
              </a:rPr>
              <a:t> handle client requests, </a:t>
            </a:r>
          </a:p>
          <a:p>
            <a:pPr marL="342900" indent="-228600">
              <a:lnSpc>
                <a:spcPct val="90000"/>
              </a:lnSpc>
              <a:buFont typeface="Arial" panose="020B0604020202020204" pitchFamily="34" charset="0"/>
              <a:buChar char="•"/>
            </a:pPr>
            <a:r>
              <a:rPr lang="en-US" sz="1800" b="0" i="0" dirty="0">
                <a:effectLst/>
              </a:rPr>
              <a:t>process server-side code, manage sessions, </a:t>
            </a:r>
          </a:p>
          <a:p>
            <a:pPr marL="342900" indent="-228600">
              <a:lnSpc>
                <a:spcPct val="90000"/>
              </a:lnSpc>
              <a:buFont typeface="Arial" panose="020B0604020202020204" pitchFamily="34" charset="0"/>
              <a:buChar char="•"/>
            </a:pPr>
            <a:r>
              <a:rPr lang="en-US" sz="1800" b="0" i="0" dirty="0">
                <a:effectLst/>
              </a:rPr>
              <a:t>ensure security, </a:t>
            </a:r>
          </a:p>
          <a:p>
            <a:pPr marL="342900" indent="-228600">
              <a:lnSpc>
                <a:spcPct val="90000"/>
              </a:lnSpc>
              <a:buFont typeface="Arial" panose="020B0604020202020204" pitchFamily="34" charset="0"/>
              <a:buChar char="•"/>
            </a:pPr>
            <a:r>
              <a:rPr lang="en-US" sz="1800" b="0" i="0" dirty="0">
                <a:effectLst/>
              </a:rPr>
              <a:t>optimize performance, </a:t>
            </a:r>
          </a:p>
          <a:p>
            <a:pPr marL="342900" indent="-228600">
              <a:lnSpc>
                <a:spcPct val="90000"/>
              </a:lnSpc>
              <a:buFont typeface="Arial" panose="020B0604020202020204" pitchFamily="34" charset="0"/>
              <a:buChar char="•"/>
            </a:pPr>
            <a:r>
              <a:rPr lang="en-US" sz="1800" b="0" i="0" dirty="0">
                <a:effectLst/>
              </a:rPr>
              <a:t>and provide an infrastructure for deploying and managing web applications. </a:t>
            </a:r>
          </a:p>
          <a:p>
            <a:pPr marL="342900" indent="-228600">
              <a:lnSpc>
                <a:spcPct val="90000"/>
              </a:lnSpc>
              <a:buFont typeface="Arial" panose="020B0604020202020204" pitchFamily="34" charset="0"/>
              <a:buChar char="•"/>
            </a:pPr>
            <a:r>
              <a:rPr lang="en-US" sz="1800" b="0" i="0" dirty="0">
                <a:effectLst/>
              </a:rPr>
              <a:t>Their proper configuration and utilization are crucial for building reliable, scalable, and secure web applications.</a:t>
            </a:r>
          </a:p>
          <a:p>
            <a:pPr marL="342900" indent="-228600">
              <a:lnSpc>
                <a:spcPct val="90000"/>
              </a:lnSpc>
              <a:buFont typeface="Arial" panose="020B0604020202020204" pitchFamily="34" charset="0"/>
              <a:buChar char="•"/>
            </a:pPr>
            <a:endParaRPr lang="en-US" sz="1800" b="0" i="0" dirty="0">
              <a:effectLst/>
            </a:endParaRPr>
          </a:p>
          <a:p>
            <a:pPr indent="-228600">
              <a:lnSpc>
                <a:spcPct val="90000"/>
              </a:lnSpc>
              <a:buFont typeface="Arial" panose="020B0604020202020204" pitchFamily="34" charset="0"/>
              <a:buChar char="•"/>
            </a:pPr>
            <a:endParaRPr lang="en-US" sz="1800"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250" r="1" b="1"/>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3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405485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67695" y="-66127"/>
            <a:ext cx="10571509" cy="823708"/>
          </a:xfrm>
        </p:spPr>
        <p:txBody>
          <a:bodyPr>
            <a:normAutofit fontScale="90000"/>
          </a:bodyPr>
          <a:lstStyle/>
          <a:p>
            <a:r>
              <a:rPr lang="en-US" dirty="0">
                <a:solidFill>
                  <a:srgbClr val="374151"/>
                </a:solidFill>
                <a:latin typeface="Söhne"/>
              </a:rPr>
              <a:t>C</a:t>
            </a:r>
            <a:r>
              <a:rPr lang="en-US" b="0" i="0" dirty="0">
                <a:solidFill>
                  <a:srgbClr val="374151"/>
                </a:solidFill>
                <a:effectLst/>
                <a:latin typeface="Söhne"/>
              </a:rPr>
              <a:t>ommon issues and errors with Tomcat</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11170882" y="121418"/>
            <a:ext cx="936369" cy="760599"/>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30</a:t>
            </a:fld>
            <a:endParaRPr lang="en-US" dirty="0"/>
          </a:p>
        </p:txBody>
      </p:sp>
      <p:sp>
        <p:nvSpPr>
          <p:cNvPr id="2" name="Content Placeholder 3">
            <a:extLst>
              <a:ext uri="{FF2B5EF4-FFF2-40B4-BE49-F238E27FC236}">
                <a16:creationId xmlns:a16="http://schemas.microsoft.com/office/drawing/2014/main" id="{84EBE431-001C-7618-B289-1F1E8F719DA6}"/>
              </a:ext>
            </a:extLst>
          </p:cNvPr>
          <p:cNvSpPr txBox="1">
            <a:spLocks/>
          </p:cNvSpPr>
          <p:nvPr/>
        </p:nvSpPr>
        <p:spPr>
          <a:xfrm>
            <a:off x="912051" y="1006454"/>
            <a:ext cx="4789141" cy="5715021"/>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1. </a:t>
            </a:r>
            <a:r>
              <a:rPr lang="en-US" sz="1200" b="1" dirty="0"/>
              <a:t>Port Conflict:</a:t>
            </a:r>
          </a:p>
          <a:p>
            <a:r>
              <a:rPr lang="en-US" sz="1200" dirty="0"/>
              <a:t>Issue: Another process or service is already using the port specified in the Tomcat configuration, causing a port conflict.</a:t>
            </a:r>
          </a:p>
          <a:p>
            <a:r>
              <a:rPr lang="en-US" sz="1200" dirty="0"/>
              <a:t>Solution: Change the port number in the &lt;Connector&gt; element of the server.xml file to an available port. Restart Tomcat after making the change.</a:t>
            </a:r>
          </a:p>
          <a:p>
            <a:r>
              <a:rPr lang="en-US" sz="1200" dirty="0"/>
              <a:t>2. </a:t>
            </a:r>
            <a:r>
              <a:rPr lang="en-US" sz="1200" b="1" dirty="0"/>
              <a:t>Deployment Issues:</a:t>
            </a:r>
          </a:p>
          <a:p>
            <a:r>
              <a:rPr lang="en-US" sz="1200" dirty="0"/>
              <a:t>Issue: Web application fails to deploy, or deployment is incomplete.</a:t>
            </a:r>
          </a:p>
          <a:p>
            <a:r>
              <a:rPr lang="en-US" sz="1200" dirty="0"/>
              <a:t>Solution: Check the logs in the logs directory of Tomcat for any error messages or stack traces. Ensure that the web application is correctly packaged in a WAR file and placed in the webapps directory. Verify the application's web.xml file for any configuration errors.</a:t>
            </a:r>
          </a:p>
          <a:p>
            <a:r>
              <a:rPr lang="en-US" sz="1200" dirty="0"/>
              <a:t>3. </a:t>
            </a:r>
            <a:r>
              <a:rPr lang="en-US" sz="1200" b="1" dirty="0" err="1"/>
              <a:t>ClassNotFoundException</a:t>
            </a:r>
            <a:r>
              <a:rPr lang="en-US" sz="1200" b="1" dirty="0"/>
              <a:t>:</a:t>
            </a:r>
          </a:p>
          <a:p>
            <a:r>
              <a:rPr lang="en-US" sz="1200" dirty="0"/>
              <a:t>Issue: Tomcat is unable to find a required class during application deployment or runtime.</a:t>
            </a:r>
          </a:p>
          <a:p>
            <a:r>
              <a:rPr lang="en-US" sz="1200" dirty="0"/>
              <a:t>Solution: Ensure that all necessary JAR files and dependencies are included in the application's WEB-INF/lib directory. Check the </a:t>
            </a:r>
            <a:r>
              <a:rPr lang="en-US" sz="1200" dirty="0" err="1"/>
              <a:t>classpath</a:t>
            </a:r>
            <a:r>
              <a:rPr lang="en-US" sz="1200" dirty="0"/>
              <a:t> settings and ensure that the required classes are accessible.</a:t>
            </a:r>
          </a:p>
        </p:txBody>
      </p:sp>
      <p:sp>
        <p:nvSpPr>
          <p:cNvPr id="6" name="Content Placeholder 3">
            <a:extLst>
              <a:ext uri="{FF2B5EF4-FFF2-40B4-BE49-F238E27FC236}">
                <a16:creationId xmlns:a16="http://schemas.microsoft.com/office/drawing/2014/main" id="{789ADDD6-C44E-C20F-675E-4A7038FB61A4}"/>
              </a:ext>
            </a:extLst>
          </p:cNvPr>
          <p:cNvSpPr txBox="1">
            <a:spLocks/>
          </p:cNvSpPr>
          <p:nvPr/>
        </p:nvSpPr>
        <p:spPr>
          <a:xfrm>
            <a:off x="6050996" y="1006454"/>
            <a:ext cx="5596864" cy="561527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374151"/>
                </a:solidFill>
                <a:latin typeface="Univers" panose="020B0503020202020204" pitchFamily="34" charset="0"/>
              </a:rPr>
              <a:t>4. </a:t>
            </a:r>
            <a:r>
              <a:rPr lang="en-US" sz="1200" b="1" dirty="0">
                <a:solidFill>
                  <a:srgbClr val="374151"/>
                </a:solidFill>
                <a:latin typeface="Univers" panose="020B0503020202020204" pitchFamily="34" charset="0"/>
              </a:rPr>
              <a:t>Memory and Performance Issues:</a:t>
            </a:r>
          </a:p>
          <a:p>
            <a:r>
              <a:rPr lang="en-US" sz="1200" dirty="0">
                <a:solidFill>
                  <a:srgbClr val="374151"/>
                </a:solidFill>
                <a:latin typeface="Univers" panose="020B0503020202020204" pitchFamily="34" charset="0"/>
              </a:rPr>
              <a:t>Issue: Tomcat encounters memory-related errors, such as </a:t>
            </a:r>
            <a:r>
              <a:rPr lang="en-US" sz="1200" dirty="0" err="1">
                <a:solidFill>
                  <a:srgbClr val="374151"/>
                </a:solidFill>
                <a:latin typeface="Univers" panose="020B0503020202020204" pitchFamily="34" charset="0"/>
              </a:rPr>
              <a:t>OutOfMemoryError</a:t>
            </a:r>
            <a:r>
              <a:rPr lang="en-US" sz="1200" dirty="0">
                <a:solidFill>
                  <a:srgbClr val="374151"/>
                </a:solidFill>
                <a:latin typeface="Univers" panose="020B0503020202020204" pitchFamily="34" charset="0"/>
              </a:rPr>
              <a:t>, or experiences slow performance.</a:t>
            </a:r>
          </a:p>
          <a:p>
            <a:r>
              <a:rPr lang="en-US" sz="1200" dirty="0">
                <a:solidFill>
                  <a:srgbClr val="374151"/>
                </a:solidFill>
                <a:latin typeface="Univers" panose="020B0503020202020204" pitchFamily="34" charset="0"/>
              </a:rPr>
              <a:t>Solution: Adjust the memory allocation for Tomcat by modifying the -</a:t>
            </a:r>
            <a:r>
              <a:rPr lang="en-US" sz="1200" dirty="0" err="1">
                <a:solidFill>
                  <a:srgbClr val="374151"/>
                </a:solidFill>
                <a:latin typeface="Univers" panose="020B0503020202020204" pitchFamily="34" charset="0"/>
              </a:rPr>
              <a:t>Xmx</a:t>
            </a:r>
            <a:r>
              <a:rPr lang="en-US" sz="1200" dirty="0">
                <a:solidFill>
                  <a:srgbClr val="374151"/>
                </a:solidFill>
                <a:latin typeface="Univers" panose="020B0503020202020204" pitchFamily="34" charset="0"/>
              </a:rPr>
              <a:t> and -</a:t>
            </a:r>
            <a:r>
              <a:rPr lang="en-US" sz="1200" dirty="0" err="1">
                <a:solidFill>
                  <a:srgbClr val="374151"/>
                </a:solidFill>
                <a:latin typeface="Univers" panose="020B0503020202020204" pitchFamily="34" charset="0"/>
              </a:rPr>
              <a:t>Xms</a:t>
            </a:r>
            <a:r>
              <a:rPr lang="en-US" sz="1200" dirty="0">
                <a:solidFill>
                  <a:srgbClr val="374151"/>
                </a:solidFill>
                <a:latin typeface="Univers" panose="020B0503020202020204" pitchFamily="34" charset="0"/>
              </a:rPr>
              <a:t> parameters in the catalina.sh (or catalina.bat on Windows) script. Increase the memory limits as needed. Additionally, review the application code for any memory leaks or performance bottlenecks.</a:t>
            </a:r>
          </a:p>
          <a:p>
            <a:r>
              <a:rPr lang="en-US" sz="1200" dirty="0">
                <a:solidFill>
                  <a:srgbClr val="374151"/>
                </a:solidFill>
                <a:latin typeface="Univers" panose="020B0503020202020204" pitchFamily="34" charset="0"/>
              </a:rPr>
              <a:t>5. </a:t>
            </a:r>
            <a:r>
              <a:rPr lang="en-US" sz="1200" b="1" dirty="0">
                <a:solidFill>
                  <a:srgbClr val="374151"/>
                </a:solidFill>
                <a:latin typeface="Univers" panose="020B0503020202020204" pitchFamily="34" charset="0"/>
              </a:rPr>
              <a:t>SSL/TLS Configuration Errors:</a:t>
            </a:r>
          </a:p>
          <a:p>
            <a:r>
              <a:rPr lang="en-US" sz="1200" dirty="0">
                <a:solidFill>
                  <a:srgbClr val="374151"/>
                </a:solidFill>
                <a:latin typeface="Univers" panose="020B0503020202020204" pitchFamily="34" charset="0"/>
              </a:rPr>
              <a:t>Issue: SSL/TLS certificate errors or misconfigurations.</a:t>
            </a:r>
          </a:p>
          <a:p>
            <a:r>
              <a:rPr lang="en-US" sz="1200" dirty="0">
                <a:solidFill>
                  <a:srgbClr val="374151"/>
                </a:solidFill>
                <a:latin typeface="Univers" panose="020B0503020202020204" pitchFamily="34" charset="0"/>
              </a:rPr>
              <a:t>Solution: Ensure that the SSL/TLS certificate is valid and properly configured in the server.xml file. Verify that the keystore and </a:t>
            </a:r>
            <a:r>
              <a:rPr lang="en-US" sz="1200" dirty="0" err="1">
                <a:solidFill>
                  <a:srgbClr val="374151"/>
                </a:solidFill>
                <a:latin typeface="Univers" panose="020B0503020202020204" pitchFamily="34" charset="0"/>
              </a:rPr>
              <a:t>truststore</a:t>
            </a:r>
            <a:r>
              <a:rPr lang="en-US" sz="1200" dirty="0">
                <a:solidFill>
                  <a:srgbClr val="374151"/>
                </a:solidFill>
                <a:latin typeface="Univers" panose="020B0503020202020204" pitchFamily="34" charset="0"/>
              </a:rPr>
              <a:t> files are correctly specified, and the password is provided. Check for any inconsistencies in the SSL/TLS configuration, such as mismatched protocol versions or cipher suites.</a:t>
            </a:r>
          </a:p>
          <a:p>
            <a:r>
              <a:rPr lang="en-US" sz="1200" dirty="0">
                <a:solidFill>
                  <a:srgbClr val="374151"/>
                </a:solidFill>
                <a:latin typeface="Univers" panose="020B0503020202020204" pitchFamily="34" charset="0"/>
              </a:rPr>
              <a:t>6. </a:t>
            </a:r>
            <a:r>
              <a:rPr lang="en-US" sz="1200" b="1" dirty="0">
                <a:solidFill>
                  <a:srgbClr val="374151"/>
                </a:solidFill>
                <a:latin typeface="Univers" panose="020B0503020202020204" pitchFamily="34" charset="0"/>
              </a:rPr>
              <a:t>Access Denied or Permission Issues:</a:t>
            </a:r>
          </a:p>
          <a:p>
            <a:r>
              <a:rPr lang="en-US" sz="1200" dirty="0">
                <a:solidFill>
                  <a:srgbClr val="374151"/>
                </a:solidFill>
                <a:latin typeface="Univers" panose="020B0503020202020204" pitchFamily="34" charset="0"/>
              </a:rPr>
              <a:t>Issue: Tomcat or web application encounters permission-related errors, such as access denied or file system restrictions.</a:t>
            </a:r>
          </a:p>
          <a:p>
            <a:r>
              <a:rPr lang="en-US" sz="1200" dirty="0">
                <a:solidFill>
                  <a:srgbClr val="374151"/>
                </a:solidFill>
                <a:latin typeface="Univers" panose="020B0503020202020204" pitchFamily="34" charset="0"/>
              </a:rPr>
              <a:t>Solution: Verify the file and directory permissions for the Tomcat installation, the web application's directory, and any required resources. Ensure that the appropriate user or group has sufficient access rights.</a:t>
            </a:r>
          </a:p>
        </p:txBody>
      </p:sp>
    </p:spTree>
    <p:extLst>
      <p:ext uri="{BB962C8B-B14F-4D97-AF65-F5344CB8AC3E}">
        <p14:creationId xmlns:p14="http://schemas.microsoft.com/office/powerpoint/2010/main" val="1450052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67695" y="-66127"/>
            <a:ext cx="10571509" cy="823708"/>
          </a:xfrm>
        </p:spPr>
        <p:txBody>
          <a:bodyPr>
            <a:normAutofit fontScale="90000"/>
          </a:bodyPr>
          <a:lstStyle/>
          <a:p>
            <a:r>
              <a:rPr lang="en-US" dirty="0">
                <a:solidFill>
                  <a:srgbClr val="374151"/>
                </a:solidFill>
                <a:latin typeface="Söhne"/>
              </a:rPr>
              <a:t>C</a:t>
            </a:r>
            <a:r>
              <a:rPr lang="en-US" b="0" i="0" dirty="0">
                <a:solidFill>
                  <a:srgbClr val="374151"/>
                </a:solidFill>
                <a:effectLst/>
                <a:latin typeface="Söhne"/>
              </a:rPr>
              <a:t>ommon issues and errors with Tomcat</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11170882" y="121418"/>
            <a:ext cx="936369" cy="760599"/>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31</a:t>
            </a:fld>
            <a:endParaRPr lang="en-US" dirty="0"/>
          </a:p>
        </p:txBody>
      </p:sp>
      <p:sp>
        <p:nvSpPr>
          <p:cNvPr id="2" name="Content Placeholder 3">
            <a:extLst>
              <a:ext uri="{FF2B5EF4-FFF2-40B4-BE49-F238E27FC236}">
                <a16:creationId xmlns:a16="http://schemas.microsoft.com/office/drawing/2014/main" id="{84EBE431-001C-7618-B289-1F1E8F719DA6}"/>
              </a:ext>
            </a:extLst>
          </p:cNvPr>
          <p:cNvSpPr txBox="1">
            <a:spLocks/>
          </p:cNvSpPr>
          <p:nvPr/>
        </p:nvSpPr>
        <p:spPr>
          <a:xfrm>
            <a:off x="912051" y="1006454"/>
            <a:ext cx="10183487" cy="522546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374151"/>
                </a:solidFill>
                <a:latin typeface="Univers" panose="020B0503020202020204" pitchFamily="34" charset="0"/>
              </a:rPr>
              <a:t>7. </a:t>
            </a:r>
            <a:r>
              <a:rPr lang="en-US" sz="2400" b="1" dirty="0">
                <a:solidFill>
                  <a:srgbClr val="374151"/>
                </a:solidFill>
                <a:latin typeface="Univers" panose="020B0503020202020204" pitchFamily="34" charset="0"/>
              </a:rPr>
              <a:t>Database Connection Issues:</a:t>
            </a:r>
          </a:p>
          <a:p>
            <a:endParaRPr lang="en-US" sz="2400" dirty="0">
              <a:solidFill>
                <a:srgbClr val="374151"/>
              </a:solidFill>
              <a:latin typeface="Univers" panose="020B0503020202020204" pitchFamily="34" charset="0"/>
            </a:endParaRPr>
          </a:p>
          <a:p>
            <a:r>
              <a:rPr lang="en-US" sz="2400" dirty="0">
                <a:solidFill>
                  <a:srgbClr val="374151"/>
                </a:solidFill>
                <a:latin typeface="Univers" panose="020B0503020202020204" pitchFamily="34" charset="0"/>
              </a:rPr>
              <a:t>Issue: Web application fails to connect to the database or encounters database-related errors.</a:t>
            </a:r>
          </a:p>
          <a:p>
            <a:r>
              <a:rPr lang="en-US" sz="2400" dirty="0">
                <a:solidFill>
                  <a:srgbClr val="374151"/>
                </a:solidFill>
                <a:latin typeface="Univers" panose="020B0503020202020204" pitchFamily="34" charset="0"/>
              </a:rPr>
              <a:t>Solution: Verify the database connection settings in the web application's configuration files (context.xml, persistence.xml, etc.). Ensure that the database server is running and accessible. Check for correct database credentials, JDBC drivers, and network configurations.</a:t>
            </a:r>
          </a:p>
        </p:txBody>
      </p:sp>
    </p:spTree>
    <p:extLst>
      <p:ext uri="{BB962C8B-B14F-4D97-AF65-F5344CB8AC3E}">
        <p14:creationId xmlns:p14="http://schemas.microsoft.com/office/powerpoint/2010/main" val="1912916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32</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Presenter name</a:t>
            </a:r>
          </a:p>
          <a:p>
            <a:r>
              <a:rPr lang="en-US" dirty="0"/>
              <a:t>Email address</a:t>
            </a:r>
          </a:p>
          <a:p>
            <a:r>
              <a:rPr lang="en-US" dirty="0"/>
              <a:t>Website</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6" y="485944"/>
            <a:ext cx="8317557" cy="1179576"/>
          </a:xfrm>
        </p:spPr>
        <p:txBody>
          <a:bodyPr>
            <a:normAutofit/>
          </a:bodyPr>
          <a:lstStyle/>
          <a:p>
            <a:r>
              <a:rPr lang="en-US" sz="5400" dirty="0"/>
              <a:t>What is Apache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93621" y="1665520"/>
            <a:ext cx="9422093" cy="4641071"/>
          </a:xfrm>
        </p:spPr>
        <p:txBody>
          <a:bodyPr>
            <a:normAutofit fontScale="92500" lnSpcReduction="10000"/>
          </a:bodyPr>
          <a:lstStyle/>
          <a:p>
            <a:pPr algn="l"/>
            <a:r>
              <a:rPr lang="en-US" b="0" i="0" dirty="0">
                <a:solidFill>
                  <a:srgbClr val="374151"/>
                </a:solidFill>
                <a:effectLst/>
                <a:latin typeface="Söhne"/>
              </a:rPr>
              <a:t>Apache Tomcat, also known as Tomcat Server, is an open-source web server and servlet container developed by the Apache Software Foundation. It is designed to serve as a Java-based environment for running Java Servlets, </a:t>
            </a:r>
            <a:r>
              <a:rPr lang="en-US" b="0" i="0" dirty="0" err="1">
                <a:solidFill>
                  <a:srgbClr val="374151"/>
                </a:solidFill>
                <a:effectLst/>
                <a:latin typeface="Söhne"/>
              </a:rPr>
              <a:t>JavaServer</a:t>
            </a:r>
            <a:r>
              <a:rPr lang="en-US" b="0" i="0" dirty="0">
                <a:solidFill>
                  <a:srgbClr val="374151"/>
                </a:solidFill>
                <a:effectLst/>
                <a:latin typeface="Söhne"/>
              </a:rPr>
              <a:t> Pages (JSP), and </a:t>
            </a:r>
            <a:r>
              <a:rPr lang="en-US" b="0" i="0" dirty="0" err="1">
                <a:solidFill>
                  <a:srgbClr val="374151"/>
                </a:solidFill>
                <a:effectLst/>
                <a:latin typeface="Söhne"/>
              </a:rPr>
              <a:t>JavaServer</a:t>
            </a:r>
            <a:r>
              <a:rPr lang="en-US" b="0" i="0" dirty="0">
                <a:solidFill>
                  <a:srgbClr val="374151"/>
                </a:solidFill>
                <a:effectLst/>
                <a:latin typeface="Söhne"/>
              </a:rPr>
              <a:t> Faces (JSF) applications.</a:t>
            </a:r>
          </a:p>
          <a:p>
            <a:pPr algn="l"/>
            <a:r>
              <a:rPr lang="en-US" b="1" i="0" dirty="0">
                <a:solidFill>
                  <a:srgbClr val="374151"/>
                </a:solidFill>
                <a:effectLst/>
                <a:latin typeface="Söhne"/>
              </a:rPr>
              <a:t>Key features of Apache Tomcat include:</a:t>
            </a:r>
          </a:p>
          <a:p>
            <a:pPr algn="l">
              <a:buFont typeface="+mj-lt"/>
              <a:buAutoNum type="arabicPeriod"/>
            </a:pPr>
            <a:r>
              <a:rPr lang="en-US" b="0" i="0" dirty="0">
                <a:solidFill>
                  <a:srgbClr val="374151"/>
                </a:solidFill>
                <a:effectLst/>
                <a:latin typeface="Söhne"/>
              </a:rPr>
              <a:t>Servlet Container</a:t>
            </a:r>
          </a:p>
          <a:p>
            <a:pPr algn="l">
              <a:buFont typeface="+mj-lt"/>
              <a:buAutoNum type="arabicPeriod"/>
            </a:pPr>
            <a:r>
              <a:rPr lang="en-US" b="0" i="0" dirty="0" err="1">
                <a:solidFill>
                  <a:srgbClr val="374151"/>
                </a:solidFill>
                <a:effectLst/>
                <a:latin typeface="Söhne"/>
              </a:rPr>
              <a:t>JavaServer</a:t>
            </a:r>
            <a:r>
              <a:rPr lang="en-US" b="0" i="0" dirty="0">
                <a:solidFill>
                  <a:srgbClr val="374151"/>
                </a:solidFill>
                <a:effectLst/>
                <a:latin typeface="Söhne"/>
              </a:rPr>
              <a:t> Pages (JSP) Support</a:t>
            </a:r>
          </a:p>
          <a:p>
            <a:pPr algn="l">
              <a:buFont typeface="+mj-lt"/>
              <a:buAutoNum type="arabicPeriod"/>
            </a:pPr>
            <a:r>
              <a:rPr lang="en-US" b="0" i="0" dirty="0">
                <a:solidFill>
                  <a:srgbClr val="374151"/>
                </a:solidFill>
                <a:effectLst/>
                <a:latin typeface="Söhne"/>
              </a:rPr>
              <a:t>Web Server Functionality</a:t>
            </a:r>
          </a:p>
          <a:p>
            <a:pPr algn="l">
              <a:buFont typeface="+mj-lt"/>
              <a:buAutoNum type="arabicPeriod"/>
            </a:pPr>
            <a:r>
              <a:rPr lang="en-US" b="0" i="0" dirty="0">
                <a:solidFill>
                  <a:srgbClr val="374151"/>
                </a:solidFill>
                <a:effectLst/>
                <a:latin typeface="Söhne"/>
              </a:rPr>
              <a:t>Cross-Platform Compatibility</a:t>
            </a:r>
          </a:p>
          <a:p>
            <a:pPr algn="l">
              <a:buFont typeface="+mj-lt"/>
              <a:buAutoNum type="arabicPeriod"/>
            </a:pPr>
            <a:r>
              <a:rPr lang="en-US" b="0" i="0" dirty="0">
                <a:solidFill>
                  <a:srgbClr val="374151"/>
                </a:solidFill>
                <a:effectLst/>
                <a:latin typeface="Söhne"/>
              </a:rPr>
              <a:t>Scalability and High Performance</a:t>
            </a:r>
          </a:p>
          <a:p>
            <a:pPr algn="l">
              <a:buFont typeface="+mj-lt"/>
              <a:buAutoNum type="arabicPeriod"/>
            </a:pPr>
            <a:r>
              <a:rPr lang="en-US" b="0" i="0" dirty="0">
                <a:solidFill>
                  <a:srgbClr val="374151"/>
                </a:solidFill>
                <a:effectLst/>
                <a:latin typeface="Söhne"/>
              </a:rPr>
              <a:t>Security</a:t>
            </a:r>
          </a:p>
          <a:p>
            <a:pPr algn="l">
              <a:buFont typeface="+mj-lt"/>
              <a:buAutoNum type="arabicPeriod"/>
            </a:pPr>
            <a:r>
              <a:rPr lang="en-US" b="0" i="0" dirty="0">
                <a:solidFill>
                  <a:srgbClr val="374151"/>
                </a:solidFill>
                <a:effectLst/>
                <a:latin typeface="Söhne"/>
              </a:rPr>
              <a:t>Extensibility</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702798" y="1665520"/>
            <a:ext cx="2357211" cy="2260594"/>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41741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81934" y="899303"/>
            <a:ext cx="7651994" cy="1179576"/>
          </a:xfrm>
        </p:spPr>
        <p:txBody>
          <a:bodyPr>
            <a:normAutofit/>
          </a:bodyPr>
          <a:lstStyle/>
          <a:p>
            <a:r>
              <a:rPr lang="en-US" b="0" i="0" dirty="0">
                <a:solidFill>
                  <a:srgbClr val="374151"/>
                </a:solidFill>
                <a:effectLst/>
                <a:latin typeface="Söhne"/>
              </a:rPr>
              <a:t>What is servlet container?</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83386" y="2395912"/>
            <a:ext cx="8937985" cy="3691418"/>
          </a:xfrm>
        </p:spPr>
        <p:txBody>
          <a:bodyPr>
            <a:normAutofit/>
          </a:bodyPr>
          <a:lstStyle/>
          <a:p>
            <a:r>
              <a:rPr lang="en-US" dirty="0"/>
              <a:t>A servlet container, also known as a web container or a servlet engine. It is a component of a web server or application server that manages the execution and deployment of Java Servlets and </a:t>
            </a:r>
            <a:r>
              <a:rPr lang="en-US" dirty="0" err="1"/>
              <a:t>JavaServer</a:t>
            </a:r>
            <a:r>
              <a:rPr lang="en-US" dirty="0"/>
              <a:t> Pages (JSPs). </a:t>
            </a:r>
          </a:p>
          <a:p>
            <a:r>
              <a:rPr lang="en-US" dirty="0"/>
              <a:t>It provides an environment for running web applications that follow the Java Servlet specification.</a:t>
            </a:r>
          </a:p>
          <a:p>
            <a:r>
              <a:rPr lang="en-US" dirty="0"/>
              <a:t>The primary role of a servlet container is to receive requests from clients (typically web browsers) and send responses back. It acts as a mediator between the web server and the servlets/JSPs, handling the lifecycle of these components.</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586464"/>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44811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99634" y="874756"/>
            <a:ext cx="10505660" cy="1179576"/>
          </a:xfrm>
        </p:spPr>
        <p:txBody>
          <a:bodyPr>
            <a:normAutofit/>
          </a:bodyPr>
          <a:lstStyle/>
          <a:p>
            <a:r>
              <a:rPr lang="en-US" b="0" i="0" dirty="0">
                <a:solidFill>
                  <a:srgbClr val="374151"/>
                </a:solidFill>
                <a:effectLst/>
                <a:latin typeface="Söhne"/>
              </a:rPr>
              <a:t>Features/Benefits of Apache Tomcat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1" y="2141783"/>
            <a:ext cx="8620180" cy="4375131"/>
          </a:xfrm>
        </p:spPr>
        <p:txBody>
          <a:bodyPr>
            <a:normAutofit/>
          </a:bodyPr>
          <a:lstStyle/>
          <a:p>
            <a:pPr algn="l">
              <a:buFont typeface="Arial" panose="020B0604020202020204" pitchFamily="34" charset="0"/>
              <a:buChar char="•"/>
            </a:pPr>
            <a:r>
              <a:rPr lang="en-US" b="0" i="0" dirty="0">
                <a:solidFill>
                  <a:srgbClr val="374151"/>
                </a:solidFill>
                <a:effectLst/>
                <a:latin typeface="Söhne"/>
              </a:rPr>
              <a:t>Web Server and Servlet Container</a:t>
            </a:r>
          </a:p>
          <a:p>
            <a:pPr algn="l">
              <a:buFont typeface="Arial" panose="020B0604020202020204" pitchFamily="34" charset="0"/>
              <a:buChar char="•"/>
            </a:pPr>
            <a:r>
              <a:rPr lang="en-US" b="0" i="0" dirty="0">
                <a:solidFill>
                  <a:srgbClr val="374151"/>
                </a:solidFill>
                <a:effectLst/>
                <a:latin typeface="Söhne"/>
              </a:rPr>
              <a:t>Security Features</a:t>
            </a:r>
          </a:p>
          <a:p>
            <a:pPr algn="l">
              <a:buFont typeface="Arial" panose="020B0604020202020204" pitchFamily="34" charset="0"/>
              <a:buChar char="•"/>
            </a:pPr>
            <a:r>
              <a:rPr lang="en-US" b="0" i="0" dirty="0">
                <a:solidFill>
                  <a:srgbClr val="374151"/>
                </a:solidFill>
                <a:effectLst/>
                <a:latin typeface="Söhne"/>
              </a:rPr>
              <a:t>Web Application Deployment</a:t>
            </a:r>
          </a:p>
          <a:p>
            <a:pPr algn="l">
              <a:buFont typeface="Arial" panose="020B0604020202020204" pitchFamily="34" charset="0"/>
              <a:buChar char="•"/>
            </a:pPr>
            <a:r>
              <a:rPr lang="en-US" b="0" i="0" dirty="0">
                <a:solidFill>
                  <a:srgbClr val="374151"/>
                </a:solidFill>
                <a:effectLst/>
                <a:latin typeface="Söhne"/>
              </a:rPr>
              <a:t>Lightweight and easy to configure</a:t>
            </a:r>
          </a:p>
          <a:p>
            <a:pPr algn="l">
              <a:buFont typeface="Arial" panose="020B0604020202020204" pitchFamily="34" charset="0"/>
              <a:buChar char="•"/>
            </a:pPr>
            <a:r>
              <a:rPr lang="en-US" b="0" i="0" dirty="0">
                <a:solidFill>
                  <a:srgbClr val="374151"/>
                </a:solidFill>
                <a:effectLst/>
                <a:latin typeface="Söhne"/>
              </a:rPr>
              <a:t>Cross-platform compatibility</a:t>
            </a:r>
          </a:p>
          <a:p>
            <a:pPr algn="l">
              <a:buFont typeface="Arial" panose="020B0604020202020204" pitchFamily="34" charset="0"/>
              <a:buChar char="•"/>
            </a:pPr>
            <a:r>
              <a:rPr lang="en-US" b="0" i="0" dirty="0">
                <a:solidFill>
                  <a:srgbClr val="374151"/>
                </a:solidFill>
                <a:effectLst/>
                <a:latin typeface="Söhne"/>
              </a:rPr>
              <a:t>Scalability and high performance</a:t>
            </a:r>
          </a:p>
          <a:p>
            <a:pPr algn="l">
              <a:buFont typeface="Arial" panose="020B0604020202020204" pitchFamily="34" charset="0"/>
              <a:buChar char="•"/>
            </a:pPr>
            <a:r>
              <a:rPr lang="en-US" b="0" i="0" dirty="0">
                <a:solidFill>
                  <a:srgbClr val="374151"/>
                </a:solidFill>
                <a:effectLst/>
                <a:latin typeface="Söhne"/>
              </a:rPr>
              <a:t>Secure and robust architecture</a:t>
            </a:r>
          </a:p>
          <a:p>
            <a:pPr algn="l">
              <a:buFont typeface="Arial" panose="020B0604020202020204" pitchFamily="34" charset="0"/>
              <a:buChar char="•"/>
            </a:pPr>
            <a:r>
              <a:rPr lang="en-US" b="0" i="0" dirty="0">
                <a:solidFill>
                  <a:srgbClr val="374151"/>
                </a:solidFill>
                <a:effectLst/>
                <a:latin typeface="Söhne"/>
              </a:rPr>
              <a:t>Monitoring and Management</a:t>
            </a:r>
          </a:p>
          <a:p>
            <a:pPr algn="l">
              <a:buFont typeface="Arial" panose="020B0604020202020204" pitchFamily="34" charset="0"/>
              <a:buChar char="•"/>
            </a:pPr>
            <a:r>
              <a:rPr lang="en-US" b="0" i="0" dirty="0">
                <a:solidFill>
                  <a:srgbClr val="374151"/>
                </a:solidFill>
                <a:effectLst/>
                <a:latin typeface="Söhne"/>
              </a:rPr>
              <a:t>Open-Source and Cost-Effective</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197054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b="0" i="0" dirty="0">
                <a:solidFill>
                  <a:srgbClr val="374151"/>
                </a:solidFill>
                <a:effectLst/>
                <a:latin typeface="Söhne"/>
              </a:rPr>
              <a:t>Architecture of Apache Tomcat </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1" y="2825496"/>
            <a:ext cx="10656320" cy="3691418"/>
          </a:xfrm>
        </p:spPr>
        <p:txBody>
          <a:bodyPr>
            <a:normAutofit fontScale="92500" lnSpcReduction="10000"/>
          </a:bodyPr>
          <a:lstStyle/>
          <a:p>
            <a:pPr algn="l">
              <a:buFont typeface="+mj-lt"/>
              <a:buAutoNum type="arabicPeriod"/>
            </a:pPr>
            <a:r>
              <a:rPr lang="en-US" b="1" i="0" dirty="0">
                <a:solidFill>
                  <a:srgbClr val="374151"/>
                </a:solidFill>
                <a:effectLst/>
                <a:latin typeface="Söhne"/>
              </a:rPr>
              <a:t>Catalina</a:t>
            </a:r>
            <a:r>
              <a:rPr lang="en-US" b="0" i="0" dirty="0">
                <a:solidFill>
                  <a:srgbClr val="374151"/>
                </a:solidFill>
                <a:effectLst/>
                <a:latin typeface="Söhne"/>
              </a:rPr>
              <a:t>: Catalina is the servlet container component of Apache Tomcat. It is responsible for handling Java servlets and </a:t>
            </a:r>
            <a:r>
              <a:rPr lang="en-US" b="0" i="0" dirty="0" err="1">
                <a:solidFill>
                  <a:srgbClr val="374151"/>
                </a:solidFill>
                <a:effectLst/>
                <a:latin typeface="Söhne"/>
              </a:rPr>
              <a:t>JavaServer</a:t>
            </a:r>
            <a:r>
              <a:rPr lang="en-US" b="0" i="0" dirty="0">
                <a:solidFill>
                  <a:srgbClr val="374151"/>
                </a:solidFill>
                <a:effectLst/>
                <a:latin typeface="Söhne"/>
              </a:rPr>
              <a:t> Pages (JSPs). It provides the runtime environment necessary for the execution of servlets and JSPs, managing their lifecycle, and processing client requests.</a:t>
            </a:r>
          </a:p>
          <a:p>
            <a:pPr algn="l">
              <a:buFont typeface="+mj-lt"/>
              <a:buAutoNum type="arabicPeriod"/>
            </a:pPr>
            <a:r>
              <a:rPr lang="en-US" b="1" i="0" dirty="0">
                <a:solidFill>
                  <a:srgbClr val="374151"/>
                </a:solidFill>
                <a:effectLst/>
                <a:latin typeface="Söhne"/>
              </a:rPr>
              <a:t>Connectors: </a:t>
            </a:r>
            <a:r>
              <a:rPr lang="en-US" b="0" i="0" dirty="0">
                <a:solidFill>
                  <a:srgbClr val="374151"/>
                </a:solidFill>
                <a:effectLst/>
                <a:latin typeface="Söhne"/>
              </a:rPr>
              <a:t>Connectors are responsible for handling communication between clients (web browsers, mobile apps, APIs) and the Tomcat server. They receive incoming requests over HTTP or HTTPS protocols and forward them to the appropriate components for processing. Connectors handle tasks like parsing requests, managing sessions, and generating responses.</a:t>
            </a:r>
          </a:p>
          <a:p>
            <a:pPr algn="l">
              <a:buFont typeface="+mj-lt"/>
              <a:buAutoNum type="arabicPeriod"/>
            </a:pPr>
            <a:r>
              <a:rPr lang="en-US" b="1" i="0" dirty="0">
                <a:solidFill>
                  <a:srgbClr val="374151"/>
                </a:solidFill>
                <a:effectLst/>
                <a:latin typeface="Söhne"/>
              </a:rPr>
              <a:t>Web Container</a:t>
            </a:r>
            <a:r>
              <a:rPr lang="en-US" b="0" i="0" dirty="0">
                <a:solidFill>
                  <a:srgbClr val="374151"/>
                </a:solidFill>
                <a:effectLst/>
                <a:latin typeface="Söhne"/>
              </a:rPr>
              <a:t>: The web container is responsible for managing the deployment and execution of web applications within Tomcat. It provides an environment for deploying web applications, handling their lifecycle, and managing the components that comprise the application, such as servlets, JSPs, and other resources.</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586464"/>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376794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67850" y="96012"/>
            <a:ext cx="9358055" cy="652691"/>
          </a:xfrm>
        </p:spPr>
        <p:txBody>
          <a:bodyPr>
            <a:normAutofit fontScale="90000"/>
          </a:bodyPr>
          <a:lstStyle/>
          <a:p>
            <a:r>
              <a:rPr lang="en-US" b="0" i="0" dirty="0">
                <a:solidFill>
                  <a:srgbClr val="374151"/>
                </a:solidFill>
                <a:effectLst/>
                <a:latin typeface="Söhne"/>
              </a:rPr>
              <a:t>Architecture of Apache Tomcat </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10555490" y="96013"/>
            <a:ext cx="1322994" cy="965673"/>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7" name="TextBox 6">
            <a:extLst>
              <a:ext uri="{FF2B5EF4-FFF2-40B4-BE49-F238E27FC236}">
                <a16:creationId xmlns:a16="http://schemas.microsoft.com/office/drawing/2014/main" id="{3D4E8456-0044-5488-4FB0-E110724170E5}"/>
              </a:ext>
            </a:extLst>
          </p:cNvPr>
          <p:cNvSpPr txBox="1"/>
          <p:nvPr/>
        </p:nvSpPr>
        <p:spPr>
          <a:xfrm>
            <a:off x="601928" y="816372"/>
            <a:ext cx="4663543" cy="5539978"/>
          </a:xfrm>
          <a:prstGeom prst="rect">
            <a:avLst/>
          </a:prstGeom>
          <a:noFill/>
        </p:spPr>
        <p:txBody>
          <a:bodyPr wrap="square">
            <a:spAutoFit/>
          </a:bodyPr>
          <a:lstStyle/>
          <a:p>
            <a:r>
              <a:rPr lang="en-US" dirty="0"/>
              <a:t>+---------------------------+</a:t>
            </a:r>
          </a:p>
          <a:p>
            <a:r>
              <a:rPr lang="en-US" sz="1400" dirty="0"/>
              <a:t>|         Clients           |</a:t>
            </a:r>
          </a:p>
          <a:p>
            <a:r>
              <a:rPr lang="en-US" sz="1400" dirty="0"/>
              <a:t>+---------------------------+</a:t>
            </a:r>
          </a:p>
          <a:p>
            <a:r>
              <a:rPr lang="en-US" sz="1400" dirty="0"/>
              <a:t>           |</a:t>
            </a:r>
          </a:p>
          <a:p>
            <a:r>
              <a:rPr lang="en-US" sz="1400" dirty="0"/>
              <a:t>           | HTTP/HTTPS Requests</a:t>
            </a:r>
          </a:p>
          <a:p>
            <a:r>
              <a:rPr lang="en-US" sz="1400" dirty="0"/>
              <a:t>           |</a:t>
            </a:r>
          </a:p>
          <a:p>
            <a:r>
              <a:rPr lang="en-US" sz="1400" dirty="0"/>
              <a:t>+---------------------------+</a:t>
            </a:r>
          </a:p>
          <a:p>
            <a:r>
              <a:rPr lang="en-US" sz="1400" dirty="0"/>
              <a:t>|         Connectors         |</a:t>
            </a:r>
          </a:p>
          <a:p>
            <a:r>
              <a:rPr lang="en-US" sz="1400" dirty="0"/>
              <a:t>+---------------------------+</a:t>
            </a:r>
          </a:p>
          <a:p>
            <a:r>
              <a:rPr lang="en-US" sz="1400" dirty="0"/>
              <a:t>           |</a:t>
            </a:r>
          </a:p>
          <a:p>
            <a:r>
              <a:rPr lang="en-US" sz="1400" dirty="0"/>
              <a:t>           | Forward requests</a:t>
            </a:r>
          </a:p>
          <a:p>
            <a:r>
              <a:rPr lang="en-US" sz="1400" dirty="0"/>
              <a:t>           |</a:t>
            </a:r>
          </a:p>
          <a:p>
            <a:r>
              <a:rPr lang="en-US" sz="1400" dirty="0"/>
              <a:t>+---------------------------+</a:t>
            </a:r>
          </a:p>
          <a:p>
            <a:r>
              <a:rPr lang="en-US" sz="1400" dirty="0"/>
              <a:t>|         Catalina           |</a:t>
            </a:r>
          </a:p>
          <a:p>
            <a:r>
              <a:rPr lang="en-US" sz="1400" dirty="0"/>
              <a:t>|  (Servlet Container)      |</a:t>
            </a:r>
          </a:p>
          <a:p>
            <a:r>
              <a:rPr lang="en-US" sz="1400" dirty="0"/>
              <a:t>+---------------------------+</a:t>
            </a:r>
          </a:p>
          <a:p>
            <a:r>
              <a:rPr lang="en-US" sz="1400" dirty="0"/>
              <a:t>           |</a:t>
            </a:r>
          </a:p>
          <a:p>
            <a:r>
              <a:rPr lang="en-US" sz="1400" dirty="0"/>
              <a:t>           | Handle servlets and JSPs</a:t>
            </a:r>
          </a:p>
          <a:p>
            <a:r>
              <a:rPr lang="en-US" sz="1400" dirty="0"/>
              <a:t>           |</a:t>
            </a:r>
          </a:p>
          <a:p>
            <a:r>
              <a:rPr lang="en-US" sz="1400" dirty="0"/>
              <a:t>+---------------------------+</a:t>
            </a:r>
          </a:p>
          <a:p>
            <a:r>
              <a:rPr lang="en-US" sz="1400" dirty="0"/>
              <a:t>|       Web Container        |</a:t>
            </a:r>
          </a:p>
          <a:p>
            <a:r>
              <a:rPr lang="en-US" sz="1400" dirty="0"/>
              <a:t>+---------------------------+</a:t>
            </a:r>
          </a:p>
          <a:p>
            <a:r>
              <a:rPr lang="en-US" sz="1400" dirty="0"/>
              <a:t>           |</a:t>
            </a:r>
          </a:p>
          <a:p>
            <a:r>
              <a:rPr lang="en-US" sz="1400" dirty="0"/>
              <a:t>           | Manage web applications</a:t>
            </a:r>
          </a:p>
          <a:p>
            <a:r>
              <a:rPr lang="en-US" sz="1400" dirty="0"/>
              <a:t>           |</a:t>
            </a:r>
          </a:p>
        </p:txBody>
      </p:sp>
      <p:sp>
        <p:nvSpPr>
          <p:cNvPr id="9" name="Content Placeholder 3">
            <a:extLst>
              <a:ext uri="{FF2B5EF4-FFF2-40B4-BE49-F238E27FC236}">
                <a16:creationId xmlns:a16="http://schemas.microsoft.com/office/drawing/2014/main" id="{16DB1505-D91E-5489-54FE-FC0AD57D8C72}"/>
              </a:ext>
            </a:extLst>
          </p:cNvPr>
          <p:cNvSpPr>
            <a:spLocks noGrp="1"/>
          </p:cNvSpPr>
          <p:nvPr>
            <p:ph idx="1"/>
          </p:nvPr>
        </p:nvSpPr>
        <p:spPr>
          <a:xfrm>
            <a:off x="3857562" y="965150"/>
            <a:ext cx="7732510" cy="5539977"/>
          </a:xfrm>
        </p:spPr>
        <p:txBody>
          <a:bodyPr>
            <a:normAutofit/>
          </a:bodyPr>
          <a:lstStyle/>
          <a:p>
            <a:pPr algn="l"/>
            <a:r>
              <a:rPr lang="en-US" b="0" i="0" dirty="0">
                <a:solidFill>
                  <a:srgbClr val="374151"/>
                </a:solidFill>
                <a:effectLst/>
                <a:latin typeface="Söhne"/>
              </a:rPr>
              <a:t>The web container interacts with Catalina to instantiate and manage servlet instances, handle requests, manage session data, and generate dynamic content using JSPs. It also manages the deployment and </a:t>
            </a:r>
            <a:r>
              <a:rPr lang="en-US" b="0" i="0" dirty="0" err="1">
                <a:solidFill>
                  <a:srgbClr val="374151"/>
                </a:solidFill>
                <a:effectLst/>
                <a:latin typeface="Söhne"/>
              </a:rPr>
              <a:t>undeployment</a:t>
            </a:r>
            <a:r>
              <a:rPr lang="en-US" b="0" i="0" dirty="0">
                <a:solidFill>
                  <a:srgbClr val="374151"/>
                </a:solidFill>
                <a:effectLst/>
                <a:latin typeface="Söhne"/>
              </a:rPr>
              <a:t> of web applications, ensuring that they are properly configured and available for processing client requests.</a:t>
            </a:r>
          </a:p>
          <a:p>
            <a:pPr algn="l"/>
            <a:r>
              <a:rPr lang="en-US" b="0" i="0" dirty="0">
                <a:solidFill>
                  <a:srgbClr val="374151"/>
                </a:solidFill>
                <a:effectLst/>
                <a:latin typeface="Söhne"/>
              </a:rPr>
              <a:t>Here's a simplified visual representation of the architecture of Apache Tomcat:</a:t>
            </a:r>
          </a:p>
          <a:p>
            <a:pPr algn="l"/>
            <a:r>
              <a:rPr lang="en-US" b="0" i="0" dirty="0">
                <a:solidFill>
                  <a:srgbClr val="374151"/>
                </a:solidFill>
                <a:effectLst/>
                <a:latin typeface="Söhne"/>
              </a:rPr>
              <a:t>In this architecture, clients send HTTP or HTTPS requests that are received by the connectors. The connectors forward the requests to the Catalina component, which handles the execution of servlets and JSPs. The web container works alongside Catalina, managing the deployment and execution of web applications.</a:t>
            </a:r>
          </a:p>
          <a:p>
            <a:pPr algn="l"/>
            <a:r>
              <a:rPr lang="en-US" b="0" i="0" dirty="0">
                <a:solidFill>
                  <a:srgbClr val="374151"/>
                </a:solidFill>
                <a:effectLst/>
                <a:latin typeface="Söhne"/>
              </a:rPr>
              <a:t>The modular architecture of Apache Tomcat ensures scalability, flexibility, and efficient handling of web applications.</a:t>
            </a:r>
          </a:p>
          <a:p>
            <a:endParaRPr lang="en-US" dirty="0"/>
          </a:p>
        </p:txBody>
      </p:sp>
    </p:spTree>
    <p:extLst>
      <p:ext uri="{BB962C8B-B14F-4D97-AF65-F5344CB8AC3E}">
        <p14:creationId xmlns:p14="http://schemas.microsoft.com/office/powerpoint/2010/main" val="139103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5642" y="986681"/>
            <a:ext cx="10578157" cy="1179576"/>
          </a:xfrm>
        </p:spPr>
        <p:txBody>
          <a:bodyPr>
            <a:normAutofit/>
          </a:bodyPr>
          <a:lstStyle/>
          <a:p>
            <a:r>
              <a:rPr lang="en-US" b="0" i="0" dirty="0">
                <a:solidFill>
                  <a:srgbClr val="374151"/>
                </a:solidFill>
                <a:effectLst/>
                <a:latin typeface="Söhne"/>
              </a:rPr>
              <a:t>Application Servers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86017" y="2356176"/>
            <a:ext cx="8620180" cy="3691418"/>
          </a:xfrm>
        </p:spPr>
        <p:txBody>
          <a:bodyPr>
            <a:normAutofit fontScale="92500" lnSpcReduction="20000"/>
          </a:bodyPr>
          <a:lstStyle/>
          <a:p>
            <a:pPr algn="l"/>
            <a:r>
              <a:rPr lang="en-US" dirty="0"/>
              <a:t>Application Server: </a:t>
            </a:r>
          </a:p>
          <a:p>
            <a:pPr algn="l"/>
            <a:endParaRPr lang="en-US" dirty="0"/>
          </a:p>
          <a:p>
            <a:pPr algn="l"/>
            <a:r>
              <a:rPr lang="en-US" dirty="0"/>
              <a:t>  - IBM WebSphere Application Server (WAS)  --&gt; IBM</a:t>
            </a:r>
          </a:p>
          <a:p>
            <a:pPr algn="l"/>
            <a:r>
              <a:rPr lang="en-US" dirty="0"/>
              <a:t>  </a:t>
            </a:r>
          </a:p>
          <a:p>
            <a:pPr algn="l"/>
            <a:r>
              <a:rPr lang="en-US" dirty="0"/>
              <a:t>  - Apache Tomcat   --&gt; Apache  --&gt; OS</a:t>
            </a:r>
          </a:p>
          <a:p>
            <a:pPr algn="l"/>
            <a:r>
              <a:rPr lang="en-US" dirty="0"/>
              <a:t>  </a:t>
            </a:r>
          </a:p>
          <a:p>
            <a:pPr algn="l"/>
            <a:r>
              <a:rPr lang="en-US" dirty="0"/>
              <a:t>  - JBoss/</a:t>
            </a:r>
            <a:r>
              <a:rPr lang="en-US" dirty="0" err="1"/>
              <a:t>WildFly</a:t>
            </a:r>
            <a:r>
              <a:rPr lang="en-US" dirty="0"/>
              <a:t>   --&gt; </a:t>
            </a:r>
            <a:r>
              <a:rPr lang="en-US" dirty="0" err="1"/>
              <a:t>Redhat</a:t>
            </a:r>
            <a:r>
              <a:rPr lang="en-US" dirty="0"/>
              <a:t>/IBM </a:t>
            </a:r>
          </a:p>
          <a:p>
            <a:pPr algn="l"/>
            <a:r>
              <a:rPr lang="en-US" dirty="0"/>
              <a:t>    </a:t>
            </a:r>
          </a:p>
          <a:p>
            <a:pPr algn="l"/>
            <a:r>
              <a:rPr lang="en-US" dirty="0"/>
              <a:t>  - WebLogic --&gt; Oracle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521371" y="2010228"/>
            <a:ext cx="2197554" cy="2191657"/>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837103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documentManagement/types"/>
    <ds:schemaRef ds:uri="http://purl.org/dc/elements/1.1/"/>
    <ds:schemaRef ds:uri="71af3243-3dd4-4a8d-8c0d-dd76da1f02a5"/>
    <ds:schemaRef ds:uri="16c05727-aa75-4e4a-9b5f-8a80a1165891"/>
    <ds:schemaRef ds:uri="http://purl.org/dc/terms/"/>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22495</TotalTime>
  <Words>3895</Words>
  <Application>Microsoft Office PowerPoint</Application>
  <PresentationFormat>Widescreen</PresentationFormat>
  <Paragraphs>349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Söhne</vt:lpstr>
      <vt:lpstr>Univers</vt:lpstr>
      <vt:lpstr>Wingdings</vt:lpstr>
      <vt:lpstr>GradientUnivers</vt:lpstr>
      <vt:lpstr>APACHE TOMCAT</vt:lpstr>
      <vt:lpstr>Topics to Cover</vt:lpstr>
      <vt:lpstr>Introduction to Apache Tomcat</vt:lpstr>
      <vt:lpstr>What is Apache Tomcat?</vt:lpstr>
      <vt:lpstr>What is servlet container?</vt:lpstr>
      <vt:lpstr>Features/Benefits of Apache Tomcat</vt:lpstr>
      <vt:lpstr>Architecture of Apache Tomcat </vt:lpstr>
      <vt:lpstr>Architecture of Apache Tomcat </vt:lpstr>
      <vt:lpstr>Application Servers</vt:lpstr>
      <vt:lpstr>Application Servers</vt:lpstr>
      <vt:lpstr>Installing and Configuring Apache Tomcat</vt:lpstr>
      <vt:lpstr>Accessing TOMCAT</vt:lpstr>
      <vt:lpstr>CREATE USER:</vt:lpstr>
      <vt:lpstr>Directory structure of Tomcat</vt:lpstr>
      <vt:lpstr>How to configure server.xml, web.xml</vt:lpstr>
      <vt:lpstr>Deploying Applications on Apache Tomcat </vt:lpstr>
      <vt:lpstr>Different deployment methods for web applications in Tomcat</vt:lpstr>
      <vt:lpstr>Different deployment methods for web applications in Tomcat</vt:lpstr>
      <vt:lpstr>Deploy your app from maven to tomcat</vt:lpstr>
      <vt:lpstr>Deploy your app from maven to tomcat</vt:lpstr>
      <vt:lpstr>Deploy your app from maven to tomcat</vt:lpstr>
      <vt:lpstr>Deploy your app from maven to tomcat</vt:lpstr>
      <vt:lpstr>Deploy your app from maven to tomcat</vt:lpstr>
      <vt:lpstr>Deploy your app from maven to tomcat</vt:lpstr>
      <vt:lpstr>Managing Tomcat Server</vt:lpstr>
      <vt:lpstr>Managing Tomcat Server</vt:lpstr>
      <vt:lpstr>Managing Tomcat Server</vt:lpstr>
      <vt:lpstr>Managing Tomcat Server</vt:lpstr>
      <vt:lpstr>Troubleshooting and Debugging </vt:lpstr>
      <vt:lpstr>Common issues and errors with Tomcat</vt:lpstr>
      <vt:lpstr>Common issues and errors with Tomcat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Itoro Ukpe</dc:creator>
  <cp:lastModifiedBy>Itoro Ukpe</cp:lastModifiedBy>
  <cp:revision>2</cp:revision>
  <dcterms:created xsi:type="dcterms:W3CDTF">2023-07-07T06:27:49Z</dcterms:created>
  <dcterms:modified xsi:type="dcterms:W3CDTF">2023-12-09T08:48:17Z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