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30"/>
  </p:notesMasterIdLst>
  <p:sldIdLst>
    <p:sldId id="306" r:id="rId5"/>
    <p:sldId id="343" r:id="rId6"/>
    <p:sldId id="410" r:id="rId7"/>
    <p:sldId id="371" r:id="rId8"/>
    <p:sldId id="372" r:id="rId9"/>
    <p:sldId id="398" r:id="rId10"/>
    <p:sldId id="399" r:id="rId11"/>
    <p:sldId id="396" r:id="rId12"/>
    <p:sldId id="373" r:id="rId13"/>
    <p:sldId id="374" r:id="rId14"/>
    <p:sldId id="400" r:id="rId15"/>
    <p:sldId id="401" r:id="rId16"/>
    <p:sldId id="402" r:id="rId17"/>
    <p:sldId id="397" r:id="rId18"/>
    <p:sldId id="411" r:id="rId19"/>
    <p:sldId id="403" r:id="rId20"/>
    <p:sldId id="404" r:id="rId21"/>
    <p:sldId id="405" r:id="rId22"/>
    <p:sldId id="406" r:id="rId23"/>
    <p:sldId id="413" r:id="rId24"/>
    <p:sldId id="414" r:id="rId25"/>
    <p:sldId id="407" r:id="rId26"/>
    <p:sldId id="408" r:id="rId27"/>
    <p:sldId id="409" r:id="rId28"/>
    <p:sldId id="31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8" autoAdjust="0"/>
    <p:restoredTop sz="84967" autoAdjust="0"/>
  </p:normalViewPr>
  <p:slideViewPr>
    <p:cSldViewPr snapToGrid="0">
      <p:cViewPr varScale="1">
        <p:scale>
          <a:sx n="104" d="100"/>
          <a:sy n="104" d="100"/>
        </p:scale>
        <p:origin x="108" y="300"/>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toro Ukpe" userId="930c7793ab260b0d" providerId="LiveId" clId="{680FD03F-222B-461B-85C1-99CD3C40DF3B}"/>
    <pc:docChg chg="undo custSel addSld delSld modSld sldOrd">
      <pc:chgData name="Itoro Ukpe" userId="930c7793ab260b0d" providerId="LiveId" clId="{680FD03F-222B-461B-85C1-99CD3C40DF3B}" dt="2023-07-30T15:54:07.392" v="1694" actId="20577"/>
      <pc:docMkLst>
        <pc:docMk/>
      </pc:docMkLst>
      <pc:sldChg chg="addSp delSp modSp mod">
        <pc:chgData name="Itoro Ukpe" userId="930c7793ab260b0d" providerId="LiveId" clId="{680FD03F-222B-461B-85C1-99CD3C40DF3B}" dt="2023-07-22T05:08:17.249" v="26" actId="26606"/>
        <pc:sldMkLst>
          <pc:docMk/>
          <pc:sldMk cId="114769864" sldId="306"/>
        </pc:sldMkLst>
        <pc:spChg chg="mod">
          <ac:chgData name="Itoro Ukpe" userId="930c7793ab260b0d" providerId="LiveId" clId="{680FD03F-222B-461B-85C1-99CD3C40DF3B}" dt="2023-07-22T05:08:17.249" v="26" actId="26606"/>
          <ac:spMkLst>
            <pc:docMk/>
            <pc:sldMk cId="114769864" sldId="306"/>
            <ac:spMk id="2" creationId="{C3A9968B-2619-4F71-AB00-4C493E120805}"/>
          </ac:spMkLst>
        </pc:spChg>
        <pc:spChg chg="mod">
          <ac:chgData name="Itoro Ukpe" userId="930c7793ab260b0d" providerId="LiveId" clId="{680FD03F-222B-461B-85C1-99CD3C40DF3B}" dt="2023-07-22T05:08:17.249" v="26" actId="26606"/>
          <ac:spMkLst>
            <pc:docMk/>
            <pc:sldMk cId="114769864" sldId="306"/>
            <ac:spMk id="3" creationId="{A5F14073-9F68-4B7E-A576-26899D58C7A9}"/>
          </ac:spMkLst>
        </pc:spChg>
        <pc:spChg chg="add del">
          <ac:chgData name="Itoro Ukpe" userId="930c7793ab260b0d" providerId="LiveId" clId="{680FD03F-222B-461B-85C1-99CD3C40DF3B}" dt="2023-07-22T05:07:07.843" v="18" actId="26606"/>
          <ac:spMkLst>
            <pc:docMk/>
            <pc:sldMk cId="114769864" sldId="306"/>
            <ac:spMk id="3081" creationId="{609CB703-C563-4F1F-BF28-83C06E978C4F}"/>
          </ac:spMkLst>
        </pc:spChg>
        <pc:spChg chg="add del">
          <ac:chgData name="Itoro Ukpe" userId="930c7793ab260b0d" providerId="LiveId" clId="{680FD03F-222B-461B-85C1-99CD3C40DF3B}" dt="2023-07-22T05:07:07.843" v="18" actId="26606"/>
          <ac:spMkLst>
            <pc:docMk/>
            <pc:sldMk cId="114769864" sldId="306"/>
            <ac:spMk id="3085" creationId="{C5CB530E-515E-412C-9DF1-5F8FFBD6F383}"/>
          </ac:spMkLst>
        </pc:spChg>
        <pc:spChg chg="add del">
          <ac:chgData name="Itoro Ukpe" userId="930c7793ab260b0d" providerId="LiveId" clId="{680FD03F-222B-461B-85C1-99CD3C40DF3B}" dt="2023-07-22T05:07:07.843" v="18" actId="26606"/>
          <ac:spMkLst>
            <pc:docMk/>
            <pc:sldMk cId="114769864" sldId="306"/>
            <ac:spMk id="3087" creationId="{AEA7509D-F04F-40CB-A0B3-EEF16499CC9F}"/>
          </ac:spMkLst>
        </pc:spChg>
        <pc:spChg chg="add del">
          <ac:chgData name="Itoro Ukpe" userId="930c7793ab260b0d" providerId="LiveId" clId="{680FD03F-222B-461B-85C1-99CD3C40DF3B}" dt="2023-07-22T05:07:07.843" v="18" actId="26606"/>
          <ac:spMkLst>
            <pc:docMk/>
            <pc:sldMk cId="114769864" sldId="306"/>
            <ac:spMk id="3089" creationId="{712D4376-A578-4FF1-94FC-245E7A6A489F}"/>
          </ac:spMkLst>
        </pc:spChg>
        <pc:spChg chg="add del">
          <ac:chgData name="Itoro Ukpe" userId="930c7793ab260b0d" providerId="LiveId" clId="{680FD03F-222B-461B-85C1-99CD3C40DF3B}" dt="2023-07-22T05:06:57.365" v="13" actId="26606"/>
          <ac:spMkLst>
            <pc:docMk/>
            <pc:sldMk cId="114769864" sldId="306"/>
            <ac:spMk id="3094" creationId="{CE3C5560-7A9C-489F-9148-18C5E1D0F0B2}"/>
          </ac:spMkLst>
        </pc:spChg>
        <pc:spChg chg="add del">
          <ac:chgData name="Itoro Ukpe" userId="930c7793ab260b0d" providerId="LiveId" clId="{680FD03F-222B-461B-85C1-99CD3C40DF3B}" dt="2023-07-22T05:06:57.365" v="13" actId="26606"/>
          <ac:spMkLst>
            <pc:docMk/>
            <pc:sldMk cId="114769864" sldId="306"/>
            <ac:spMk id="3096" creationId="{C5CB530E-515E-412C-9DF1-5F8FFBD6F383}"/>
          </ac:spMkLst>
        </pc:spChg>
        <pc:spChg chg="add del">
          <ac:chgData name="Itoro Ukpe" userId="930c7793ab260b0d" providerId="LiveId" clId="{680FD03F-222B-461B-85C1-99CD3C40DF3B}" dt="2023-07-22T05:06:57.365" v="13" actId="26606"/>
          <ac:spMkLst>
            <pc:docMk/>
            <pc:sldMk cId="114769864" sldId="306"/>
            <ac:spMk id="3098" creationId="{712D4376-A578-4FF1-94FC-245E7A6A489F}"/>
          </ac:spMkLst>
        </pc:spChg>
        <pc:spChg chg="add del">
          <ac:chgData name="Itoro Ukpe" userId="930c7793ab260b0d" providerId="LiveId" clId="{680FD03F-222B-461B-85C1-99CD3C40DF3B}" dt="2023-07-22T05:06:57.365" v="13" actId="26606"/>
          <ac:spMkLst>
            <pc:docMk/>
            <pc:sldMk cId="114769864" sldId="306"/>
            <ac:spMk id="3100" creationId="{AEA7509D-F04F-40CB-A0B3-EEF16499CC9F}"/>
          </ac:spMkLst>
        </pc:spChg>
        <pc:spChg chg="add del">
          <ac:chgData name="Itoro Ukpe" userId="930c7793ab260b0d" providerId="LiveId" clId="{680FD03F-222B-461B-85C1-99CD3C40DF3B}" dt="2023-07-22T05:07:02.265" v="15" actId="26606"/>
          <ac:spMkLst>
            <pc:docMk/>
            <pc:sldMk cId="114769864" sldId="306"/>
            <ac:spMk id="3110" creationId="{158B3569-73B2-4D05-8E95-886A6EE17F1F}"/>
          </ac:spMkLst>
        </pc:spChg>
        <pc:spChg chg="add del">
          <ac:chgData name="Itoro Ukpe" userId="930c7793ab260b0d" providerId="LiveId" clId="{680FD03F-222B-461B-85C1-99CD3C40DF3B}" dt="2023-07-22T05:07:02.265" v="15" actId="26606"/>
          <ac:spMkLst>
            <pc:docMk/>
            <pc:sldMk cId="114769864" sldId="306"/>
            <ac:spMk id="3111" creationId="{B71758F4-3F46-45DA-8AC5-4E508DA080BA}"/>
          </ac:spMkLst>
        </pc:spChg>
        <pc:spChg chg="add del">
          <ac:chgData name="Itoro Ukpe" userId="930c7793ab260b0d" providerId="LiveId" clId="{680FD03F-222B-461B-85C1-99CD3C40DF3B}" dt="2023-07-22T05:07:02.265" v="15" actId="26606"/>
          <ac:spMkLst>
            <pc:docMk/>
            <pc:sldMk cId="114769864" sldId="306"/>
            <ac:spMk id="3113" creationId="{8D61482F-F3C5-4D66-8C5D-C6BBE3E1275C}"/>
          </ac:spMkLst>
        </pc:spChg>
        <pc:spChg chg="add del">
          <ac:chgData name="Itoro Ukpe" userId="930c7793ab260b0d" providerId="LiveId" clId="{680FD03F-222B-461B-85C1-99CD3C40DF3B}" dt="2023-07-22T05:07:07.835" v="17" actId="26606"/>
          <ac:spMkLst>
            <pc:docMk/>
            <pc:sldMk cId="114769864" sldId="306"/>
            <ac:spMk id="3115" creationId="{3F672E71-4896-412C-9C70-888CBA0C2F28}"/>
          </ac:spMkLst>
        </pc:spChg>
        <pc:spChg chg="add del">
          <ac:chgData name="Itoro Ukpe" userId="930c7793ab260b0d" providerId="LiveId" clId="{680FD03F-222B-461B-85C1-99CD3C40DF3B}" dt="2023-07-22T05:07:07.835" v="17" actId="26606"/>
          <ac:spMkLst>
            <pc:docMk/>
            <pc:sldMk cId="114769864" sldId="306"/>
            <ac:spMk id="3116" creationId="{508BEF50-7B1E-49A4-BC19-5F4F1D755E64}"/>
          </ac:spMkLst>
        </pc:spChg>
        <pc:spChg chg="add del">
          <ac:chgData name="Itoro Ukpe" userId="930c7793ab260b0d" providerId="LiveId" clId="{680FD03F-222B-461B-85C1-99CD3C40DF3B}" dt="2023-07-22T05:07:07.835" v="17" actId="26606"/>
          <ac:spMkLst>
            <pc:docMk/>
            <pc:sldMk cId="114769864" sldId="306"/>
            <ac:spMk id="3117" creationId="{3FBAD350-5664-4811-A208-657FB882D350}"/>
          </ac:spMkLst>
        </pc:spChg>
        <pc:spChg chg="add del">
          <ac:chgData name="Itoro Ukpe" userId="930c7793ab260b0d" providerId="LiveId" clId="{680FD03F-222B-461B-85C1-99CD3C40DF3B}" dt="2023-07-22T05:07:07.835" v="17" actId="26606"/>
          <ac:spMkLst>
            <pc:docMk/>
            <pc:sldMk cId="114769864" sldId="306"/>
            <ac:spMk id="3118" creationId="{C39ADB8F-D187-49D7-BDCF-C1B6DC727068}"/>
          </ac:spMkLst>
        </pc:spChg>
        <pc:spChg chg="add del">
          <ac:chgData name="Itoro Ukpe" userId="930c7793ab260b0d" providerId="LiveId" clId="{680FD03F-222B-461B-85C1-99CD3C40DF3B}" dt="2023-07-22T05:08:17.249" v="26" actId="26606"/>
          <ac:spMkLst>
            <pc:docMk/>
            <pc:sldMk cId="114769864" sldId="306"/>
            <ac:spMk id="3120" creationId="{158B3569-73B2-4D05-8E95-886A6EE17F1F}"/>
          </ac:spMkLst>
        </pc:spChg>
        <pc:spChg chg="add del">
          <ac:chgData name="Itoro Ukpe" userId="930c7793ab260b0d" providerId="LiveId" clId="{680FD03F-222B-461B-85C1-99CD3C40DF3B}" dt="2023-07-22T05:08:17.249" v="26" actId="26606"/>
          <ac:spMkLst>
            <pc:docMk/>
            <pc:sldMk cId="114769864" sldId="306"/>
            <ac:spMk id="3121" creationId="{B71758F4-3F46-45DA-8AC5-4E508DA080BA}"/>
          </ac:spMkLst>
        </pc:spChg>
        <pc:spChg chg="add del">
          <ac:chgData name="Itoro Ukpe" userId="930c7793ab260b0d" providerId="LiveId" clId="{680FD03F-222B-461B-85C1-99CD3C40DF3B}" dt="2023-07-22T05:08:17.249" v="26" actId="26606"/>
          <ac:spMkLst>
            <pc:docMk/>
            <pc:sldMk cId="114769864" sldId="306"/>
            <ac:spMk id="3123" creationId="{8D61482F-F3C5-4D66-8C5D-C6BBE3E1275C}"/>
          </ac:spMkLst>
        </pc:spChg>
        <pc:spChg chg="add del">
          <ac:chgData name="Itoro Ukpe" userId="930c7793ab260b0d" providerId="LiveId" clId="{680FD03F-222B-461B-85C1-99CD3C40DF3B}" dt="2023-07-22T05:08:17.241" v="25" actId="26606"/>
          <ac:spMkLst>
            <pc:docMk/>
            <pc:sldMk cId="114769864" sldId="306"/>
            <ac:spMk id="3128" creationId="{158B3569-73B2-4D05-8E95-886A6EE17F1F}"/>
          </ac:spMkLst>
        </pc:spChg>
        <pc:spChg chg="add del">
          <ac:chgData name="Itoro Ukpe" userId="930c7793ab260b0d" providerId="LiveId" clId="{680FD03F-222B-461B-85C1-99CD3C40DF3B}" dt="2023-07-22T05:08:17.241" v="25" actId="26606"/>
          <ac:spMkLst>
            <pc:docMk/>
            <pc:sldMk cId="114769864" sldId="306"/>
            <ac:spMk id="3130" creationId="{B71758F4-3F46-45DA-8AC5-4E508DA080BA}"/>
          </ac:spMkLst>
        </pc:spChg>
        <pc:spChg chg="add del">
          <ac:chgData name="Itoro Ukpe" userId="930c7793ab260b0d" providerId="LiveId" clId="{680FD03F-222B-461B-85C1-99CD3C40DF3B}" dt="2023-07-22T05:08:17.241" v="25" actId="26606"/>
          <ac:spMkLst>
            <pc:docMk/>
            <pc:sldMk cId="114769864" sldId="306"/>
            <ac:spMk id="3134" creationId="{8D61482F-F3C5-4D66-8C5D-C6BBE3E1275C}"/>
          </ac:spMkLst>
        </pc:spChg>
        <pc:spChg chg="add">
          <ac:chgData name="Itoro Ukpe" userId="930c7793ab260b0d" providerId="LiveId" clId="{680FD03F-222B-461B-85C1-99CD3C40DF3B}" dt="2023-07-22T05:08:17.249" v="26" actId="26606"/>
          <ac:spMkLst>
            <pc:docMk/>
            <pc:sldMk cId="114769864" sldId="306"/>
            <ac:spMk id="3136" creationId="{158B3569-73B2-4D05-8E95-886A6EE17F1F}"/>
          </ac:spMkLst>
        </pc:spChg>
        <pc:spChg chg="add">
          <ac:chgData name="Itoro Ukpe" userId="930c7793ab260b0d" providerId="LiveId" clId="{680FD03F-222B-461B-85C1-99CD3C40DF3B}" dt="2023-07-22T05:08:17.249" v="26" actId="26606"/>
          <ac:spMkLst>
            <pc:docMk/>
            <pc:sldMk cId="114769864" sldId="306"/>
            <ac:spMk id="3137" creationId="{B71758F4-3F46-45DA-8AC5-4E508DA080BA}"/>
          </ac:spMkLst>
        </pc:spChg>
        <pc:spChg chg="add">
          <ac:chgData name="Itoro Ukpe" userId="930c7793ab260b0d" providerId="LiveId" clId="{680FD03F-222B-461B-85C1-99CD3C40DF3B}" dt="2023-07-22T05:08:17.249" v="26" actId="26606"/>
          <ac:spMkLst>
            <pc:docMk/>
            <pc:sldMk cId="114769864" sldId="306"/>
            <ac:spMk id="3139" creationId="{8D61482F-F3C5-4D66-8C5D-C6BBE3E1275C}"/>
          </ac:spMkLst>
        </pc:spChg>
        <pc:picChg chg="add mod">
          <ac:chgData name="Itoro Ukpe" userId="930c7793ab260b0d" providerId="LiveId" clId="{680FD03F-222B-461B-85C1-99CD3C40DF3B}" dt="2023-07-22T05:08:17.249" v="26" actId="26606"/>
          <ac:picMkLst>
            <pc:docMk/>
            <pc:sldMk cId="114769864" sldId="306"/>
            <ac:picMk id="4" creationId="{91B51199-725F-B483-8DB7-B4225D1BB159}"/>
          </ac:picMkLst>
        </pc:picChg>
        <pc:picChg chg="mod ord">
          <ac:chgData name="Itoro Ukpe" userId="930c7793ab260b0d" providerId="LiveId" clId="{680FD03F-222B-461B-85C1-99CD3C40DF3B}" dt="2023-07-22T05:08:17.249" v="26" actId="26606"/>
          <ac:picMkLst>
            <pc:docMk/>
            <pc:sldMk cId="114769864" sldId="306"/>
            <ac:picMk id="5" creationId="{FC9DF8CF-EFF0-B677-260C-FE89FCF09053}"/>
          </ac:picMkLst>
        </pc:picChg>
        <pc:picChg chg="add del mod">
          <ac:chgData name="Itoro Ukpe" userId="930c7793ab260b0d" providerId="LiveId" clId="{680FD03F-222B-461B-85C1-99CD3C40DF3B}" dt="2023-07-22T05:07:37.783" v="20" actId="21"/>
          <ac:picMkLst>
            <pc:docMk/>
            <pc:sldMk cId="114769864" sldId="306"/>
            <ac:picMk id="1026" creationId="{FA26FFDB-C56B-1E1E-FDCF-BC68905D1F2F}"/>
          </ac:picMkLst>
        </pc:picChg>
        <pc:picChg chg="del">
          <ac:chgData name="Itoro Ukpe" userId="930c7793ab260b0d" providerId="LiveId" clId="{680FD03F-222B-461B-85C1-99CD3C40DF3B}" dt="2023-07-22T05:04:04.889" v="1" actId="478"/>
          <ac:picMkLst>
            <pc:docMk/>
            <pc:sldMk cId="114769864" sldId="306"/>
            <ac:picMk id="3076" creationId="{5A1DC911-AEE9-B1D0-1459-3848448B2AC9}"/>
          </ac:picMkLst>
        </pc:picChg>
        <pc:picChg chg="add del">
          <ac:chgData name="Itoro Ukpe" userId="930c7793ab260b0d" providerId="LiveId" clId="{680FD03F-222B-461B-85C1-99CD3C40DF3B}" dt="2023-07-22T05:06:57.365" v="13" actId="26606"/>
          <ac:picMkLst>
            <pc:docMk/>
            <pc:sldMk cId="114769864" sldId="306"/>
            <ac:picMk id="3104" creationId="{508BEF50-7B1E-49A4-BC19-5F4F1D755E64}"/>
          </ac:picMkLst>
        </pc:picChg>
        <pc:picChg chg="add del">
          <ac:chgData name="Itoro Ukpe" userId="930c7793ab260b0d" providerId="LiveId" clId="{680FD03F-222B-461B-85C1-99CD3C40DF3B}" dt="2023-07-22T05:06:57.365" v="13" actId="26606"/>
          <ac:picMkLst>
            <pc:docMk/>
            <pc:sldMk cId="114769864" sldId="306"/>
            <ac:picMk id="3106" creationId="{3FBAD350-5664-4811-A208-657FB882D350}"/>
          </ac:picMkLst>
        </pc:picChg>
        <pc:picChg chg="add del">
          <ac:chgData name="Itoro Ukpe" userId="930c7793ab260b0d" providerId="LiveId" clId="{680FD03F-222B-461B-85C1-99CD3C40DF3B}" dt="2023-07-22T05:06:57.365" v="13" actId="26606"/>
          <ac:picMkLst>
            <pc:docMk/>
            <pc:sldMk cId="114769864" sldId="306"/>
            <ac:picMk id="3108" creationId="{C39ADB8F-D187-49D7-BDCF-C1B6DC727068}"/>
          </ac:picMkLst>
        </pc:picChg>
        <pc:cxnChg chg="add del">
          <ac:chgData name="Itoro Ukpe" userId="930c7793ab260b0d" providerId="LiveId" clId="{680FD03F-222B-461B-85C1-99CD3C40DF3B}" dt="2023-07-22T05:07:07.843" v="18" actId="26606"/>
          <ac:cxnSpMkLst>
            <pc:docMk/>
            <pc:sldMk cId="114769864" sldId="306"/>
            <ac:cxnSpMk id="3083" creationId="{56020367-4FD5-4596-8E10-C5F095CD8DBF}"/>
          </ac:cxnSpMkLst>
        </pc:cxnChg>
        <pc:cxnChg chg="add del">
          <ac:chgData name="Itoro Ukpe" userId="930c7793ab260b0d" providerId="LiveId" clId="{680FD03F-222B-461B-85C1-99CD3C40DF3B}" dt="2023-07-22T05:06:57.365" v="13" actId="26606"/>
          <ac:cxnSpMkLst>
            <pc:docMk/>
            <pc:sldMk cId="114769864" sldId="306"/>
            <ac:cxnSpMk id="3102" creationId="{56020367-4FD5-4596-8E10-C5F095CD8DBF}"/>
          </ac:cxnSpMkLst>
        </pc:cxnChg>
        <pc:cxnChg chg="add del">
          <ac:chgData name="Itoro Ukpe" userId="930c7793ab260b0d" providerId="LiveId" clId="{680FD03F-222B-461B-85C1-99CD3C40DF3B}" dt="2023-07-22T05:07:02.265" v="15" actId="26606"/>
          <ac:cxnSpMkLst>
            <pc:docMk/>
            <pc:sldMk cId="114769864" sldId="306"/>
            <ac:cxnSpMk id="3112" creationId="{56020367-4FD5-4596-8E10-C5F095CD8DBF}"/>
          </ac:cxnSpMkLst>
        </pc:cxnChg>
        <pc:cxnChg chg="add del">
          <ac:chgData name="Itoro Ukpe" userId="930c7793ab260b0d" providerId="LiveId" clId="{680FD03F-222B-461B-85C1-99CD3C40DF3B}" dt="2023-07-22T05:08:17.249" v="26" actId="26606"/>
          <ac:cxnSpMkLst>
            <pc:docMk/>
            <pc:sldMk cId="114769864" sldId="306"/>
            <ac:cxnSpMk id="3122" creationId="{56020367-4FD5-4596-8E10-C5F095CD8DBF}"/>
          </ac:cxnSpMkLst>
        </pc:cxnChg>
        <pc:cxnChg chg="add del">
          <ac:chgData name="Itoro Ukpe" userId="930c7793ab260b0d" providerId="LiveId" clId="{680FD03F-222B-461B-85C1-99CD3C40DF3B}" dt="2023-07-22T05:08:17.241" v="25" actId="26606"/>
          <ac:cxnSpMkLst>
            <pc:docMk/>
            <pc:sldMk cId="114769864" sldId="306"/>
            <ac:cxnSpMk id="3132" creationId="{56020367-4FD5-4596-8E10-C5F095CD8DBF}"/>
          </ac:cxnSpMkLst>
        </pc:cxnChg>
        <pc:cxnChg chg="add">
          <ac:chgData name="Itoro Ukpe" userId="930c7793ab260b0d" providerId="LiveId" clId="{680FD03F-222B-461B-85C1-99CD3C40DF3B}" dt="2023-07-22T05:08:17.249" v="26" actId="26606"/>
          <ac:cxnSpMkLst>
            <pc:docMk/>
            <pc:sldMk cId="114769864" sldId="306"/>
            <ac:cxnSpMk id="3138" creationId="{56020367-4FD5-4596-8E10-C5F095CD8DBF}"/>
          </ac:cxnSpMkLst>
        </pc:cxnChg>
      </pc:sldChg>
      <pc:sldChg chg="addSp delSp modSp">
        <pc:chgData name="Itoro Ukpe" userId="930c7793ab260b0d" providerId="LiveId" clId="{680FD03F-222B-461B-85C1-99CD3C40DF3B}" dt="2023-07-22T05:51:37.274" v="527" actId="478"/>
        <pc:sldMkLst>
          <pc:docMk/>
          <pc:sldMk cId="927313156" sldId="312"/>
        </pc:sldMkLst>
        <pc:picChg chg="add del mod">
          <ac:chgData name="Itoro Ukpe" userId="930c7793ab260b0d" providerId="LiveId" clId="{680FD03F-222B-461B-85C1-99CD3C40DF3B}" dt="2023-07-22T05:51:37.274" v="527" actId="478"/>
          <ac:picMkLst>
            <pc:docMk/>
            <pc:sldMk cId="927313156" sldId="312"/>
            <ac:picMk id="2" creationId="{4F9AA521-4EFA-E5E9-F52C-1FE71C2142AB}"/>
          </ac:picMkLst>
        </pc:picChg>
        <pc:picChg chg="add mod">
          <ac:chgData name="Itoro Ukpe" userId="930c7793ab260b0d" providerId="LiveId" clId="{680FD03F-222B-461B-85C1-99CD3C40DF3B}" dt="2023-07-22T05:51:35.045" v="526" actId="1076"/>
          <ac:picMkLst>
            <pc:docMk/>
            <pc:sldMk cId="927313156" sldId="312"/>
            <ac:picMk id="3" creationId="{0A933891-206E-CE80-1A18-C66BE8B7281C}"/>
          </ac:picMkLst>
        </pc:picChg>
        <pc:picChg chg="del">
          <ac:chgData name="Itoro Ukpe" userId="930c7793ab260b0d" providerId="LiveId" clId="{680FD03F-222B-461B-85C1-99CD3C40DF3B}" dt="2023-07-22T05:51:15.795" v="523" actId="478"/>
          <ac:picMkLst>
            <pc:docMk/>
            <pc:sldMk cId="927313156" sldId="312"/>
            <ac:picMk id="4098" creationId="{F210E86B-FFF6-8860-BFC9-BAE9FC169630}"/>
          </ac:picMkLst>
        </pc:picChg>
      </pc:sldChg>
      <pc:sldChg chg="addSp delSp modSp mod">
        <pc:chgData name="Itoro Ukpe" userId="930c7793ab260b0d" providerId="LiveId" clId="{680FD03F-222B-461B-85C1-99CD3C40DF3B}" dt="2023-07-28T05:32:32.659" v="1449" actId="26606"/>
        <pc:sldMkLst>
          <pc:docMk/>
          <pc:sldMk cId="4044731645" sldId="343"/>
        </pc:sldMkLst>
        <pc:spChg chg="mod">
          <ac:chgData name="Itoro Ukpe" userId="930c7793ab260b0d" providerId="LiveId" clId="{680FD03F-222B-461B-85C1-99CD3C40DF3B}" dt="2023-07-28T05:32:32.659" v="1449" actId="26606"/>
          <ac:spMkLst>
            <pc:docMk/>
            <pc:sldMk cId="4044731645" sldId="343"/>
            <ac:spMk id="3" creationId="{0115FF41-AFA4-4D25-AB42-AB034F4B4FEC}"/>
          </ac:spMkLst>
        </pc:spChg>
        <pc:spChg chg="mod ord">
          <ac:chgData name="Itoro Ukpe" userId="930c7793ab260b0d" providerId="LiveId" clId="{680FD03F-222B-461B-85C1-99CD3C40DF3B}" dt="2023-07-28T05:32:32.659" v="1449" actId="26606"/>
          <ac:spMkLst>
            <pc:docMk/>
            <pc:sldMk cId="4044731645" sldId="343"/>
            <ac:spMk id="4" creationId="{B0881FA9-F3B0-4912-B0E1-352094195C30}"/>
          </ac:spMkLst>
        </pc:spChg>
        <pc:spChg chg="ord">
          <ac:chgData name="Itoro Ukpe" userId="930c7793ab260b0d" providerId="LiveId" clId="{680FD03F-222B-461B-85C1-99CD3C40DF3B}" dt="2023-07-22T05:08:38.511" v="31" actId="26606"/>
          <ac:spMkLst>
            <pc:docMk/>
            <pc:sldMk cId="4044731645" sldId="343"/>
            <ac:spMk id="11" creationId="{56AE2454-CE9A-4A6B-AB5A-349E0D967654}"/>
          </ac:spMkLst>
        </pc:spChg>
        <pc:spChg chg="add del">
          <ac:chgData name="Itoro Ukpe" userId="930c7793ab260b0d" providerId="LiveId" clId="{680FD03F-222B-461B-85C1-99CD3C40DF3B}" dt="2023-07-22T05:08:38.511" v="31" actId="26606"/>
          <ac:spMkLst>
            <pc:docMk/>
            <pc:sldMk cId="4044731645" sldId="343"/>
            <ac:spMk id="5143" creationId="{A2679492-7988-4050-9056-542444452411}"/>
          </ac:spMkLst>
        </pc:spChg>
        <pc:spChg chg="add del">
          <ac:chgData name="Itoro Ukpe" userId="930c7793ab260b0d" providerId="LiveId" clId="{680FD03F-222B-461B-85C1-99CD3C40DF3B}" dt="2023-07-22T05:08:38.511" v="31" actId="26606"/>
          <ac:spMkLst>
            <pc:docMk/>
            <pc:sldMk cId="4044731645" sldId="343"/>
            <ac:spMk id="5144" creationId="{B091B163-7D61-4891-ABCF-5C13D9C418D0}"/>
          </ac:spMkLst>
        </pc:spChg>
        <pc:spChg chg="add del">
          <ac:chgData name="Itoro Ukpe" userId="930c7793ab260b0d" providerId="LiveId" clId="{680FD03F-222B-461B-85C1-99CD3C40DF3B}" dt="2023-07-22T05:08:33.040" v="28" actId="26606"/>
          <ac:spMkLst>
            <pc:docMk/>
            <pc:sldMk cId="4044731645" sldId="343"/>
            <ac:spMk id="5152" creationId="{327D73B4-9F5C-4A64-A179-51B9500CB8B5}"/>
          </ac:spMkLst>
        </pc:spChg>
        <pc:spChg chg="add del">
          <ac:chgData name="Itoro Ukpe" userId="930c7793ab260b0d" providerId="LiveId" clId="{680FD03F-222B-461B-85C1-99CD3C40DF3B}" dt="2023-07-22T05:08:33.040" v="28" actId="26606"/>
          <ac:spMkLst>
            <pc:docMk/>
            <pc:sldMk cId="4044731645" sldId="343"/>
            <ac:spMk id="5154" creationId="{D0F14822-B1F1-4730-A131-C3416A790B0D}"/>
          </ac:spMkLst>
        </pc:spChg>
        <pc:spChg chg="add del">
          <ac:chgData name="Itoro Ukpe" userId="930c7793ab260b0d" providerId="LiveId" clId="{680FD03F-222B-461B-85C1-99CD3C40DF3B}" dt="2023-07-22T05:08:33.040" v="28" actId="26606"/>
          <ac:spMkLst>
            <pc:docMk/>
            <pc:sldMk cId="4044731645" sldId="343"/>
            <ac:spMk id="5156" creationId="{063F1D6B-3845-4F68-9803-39000080ECE7}"/>
          </ac:spMkLst>
        </pc:spChg>
        <pc:spChg chg="add del">
          <ac:chgData name="Itoro Ukpe" userId="930c7793ab260b0d" providerId="LiveId" clId="{680FD03F-222B-461B-85C1-99CD3C40DF3B}" dt="2023-07-22T05:08:33.040" v="28" actId="26606"/>
          <ac:spMkLst>
            <pc:docMk/>
            <pc:sldMk cId="4044731645" sldId="343"/>
            <ac:spMk id="5158" creationId="{6CB927A4-E432-4310-9CD5-E89FF5063179}"/>
          </ac:spMkLst>
        </pc:spChg>
        <pc:spChg chg="add del">
          <ac:chgData name="Itoro Ukpe" userId="930c7793ab260b0d" providerId="LiveId" clId="{680FD03F-222B-461B-85C1-99CD3C40DF3B}" dt="2023-07-22T05:08:33.040" v="28" actId="26606"/>
          <ac:spMkLst>
            <pc:docMk/>
            <pc:sldMk cId="4044731645" sldId="343"/>
            <ac:spMk id="5160" creationId="{E3020543-B24B-4EC4-8FFC-8DD88EEA91A8}"/>
          </ac:spMkLst>
        </pc:spChg>
        <pc:spChg chg="add del">
          <ac:chgData name="Itoro Ukpe" userId="930c7793ab260b0d" providerId="LiveId" clId="{680FD03F-222B-461B-85C1-99CD3C40DF3B}" dt="2023-07-22T05:08:33.040" v="28" actId="26606"/>
          <ac:spMkLst>
            <pc:docMk/>
            <pc:sldMk cId="4044731645" sldId="343"/>
            <ac:spMk id="5162" creationId="{1453BF6C-B012-48B7-B4E8-6D7AC7C27D02}"/>
          </ac:spMkLst>
        </pc:spChg>
        <pc:spChg chg="add del">
          <ac:chgData name="Itoro Ukpe" userId="930c7793ab260b0d" providerId="LiveId" clId="{680FD03F-222B-461B-85C1-99CD3C40DF3B}" dt="2023-07-22T05:08:38.503" v="30" actId="26606"/>
          <ac:spMkLst>
            <pc:docMk/>
            <pc:sldMk cId="4044731645" sldId="343"/>
            <ac:spMk id="5167" creationId="{330C0765-5A38-4A34-880C-9CC4C2E14FBA}"/>
          </ac:spMkLst>
        </pc:spChg>
        <pc:spChg chg="add del">
          <ac:chgData name="Itoro Ukpe" userId="930c7793ab260b0d" providerId="LiveId" clId="{680FD03F-222B-461B-85C1-99CD3C40DF3B}" dt="2023-07-22T05:08:38.503" v="30" actId="26606"/>
          <ac:spMkLst>
            <pc:docMk/>
            <pc:sldMk cId="4044731645" sldId="343"/>
            <ac:spMk id="5168" creationId="{B7DA268A-F88C-4936-8401-97C8C9861089}"/>
          </ac:spMkLst>
        </pc:spChg>
        <pc:spChg chg="add del">
          <ac:chgData name="Itoro Ukpe" userId="930c7793ab260b0d" providerId="LiveId" clId="{680FD03F-222B-461B-85C1-99CD3C40DF3B}" dt="2023-07-22T05:08:38.503" v="30" actId="26606"/>
          <ac:spMkLst>
            <pc:docMk/>
            <pc:sldMk cId="4044731645" sldId="343"/>
            <ac:spMk id="5169" creationId="{F66F957D-AE64-4187-90D7-B24F1CC27F61}"/>
          </ac:spMkLst>
        </pc:spChg>
        <pc:spChg chg="add del">
          <ac:chgData name="Itoro Ukpe" userId="930c7793ab260b0d" providerId="LiveId" clId="{680FD03F-222B-461B-85C1-99CD3C40DF3B}" dt="2023-07-22T05:08:38.503" v="30" actId="26606"/>
          <ac:spMkLst>
            <pc:docMk/>
            <pc:sldMk cId="4044731645" sldId="343"/>
            <ac:spMk id="5170" creationId="{2E48EAB8-CD1C-4BF5-A92C-BA11919E6EDF}"/>
          </ac:spMkLst>
        </pc:spChg>
        <pc:spChg chg="add del">
          <ac:chgData name="Itoro Ukpe" userId="930c7793ab260b0d" providerId="LiveId" clId="{680FD03F-222B-461B-85C1-99CD3C40DF3B}" dt="2023-07-28T05:28:30.491" v="1415" actId="26606"/>
          <ac:spMkLst>
            <pc:docMk/>
            <pc:sldMk cId="4044731645" sldId="343"/>
            <ac:spMk id="5174" creationId="{8D1AA55E-40D5-461B-A5A8-4AE8AAB71B08}"/>
          </ac:spMkLst>
        </pc:spChg>
        <pc:spChg chg="add del">
          <ac:chgData name="Itoro Ukpe" userId="930c7793ab260b0d" providerId="LiveId" clId="{680FD03F-222B-461B-85C1-99CD3C40DF3B}" dt="2023-07-28T05:28:30.491" v="1415" actId="26606"/>
          <ac:spMkLst>
            <pc:docMk/>
            <pc:sldMk cId="4044731645" sldId="343"/>
            <ac:spMk id="5176" creationId="{6CB927A4-E432-4310-9CD5-E89FF5063179}"/>
          </ac:spMkLst>
        </pc:spChg>
        <pc:spChg chg="add del">
          <ac:chgData name="Itoro Ukpe" userId="930c7793ab260b0d" providerId="LiveId" clId="{680FD03F-222B-461B-85C1-99CD3C40DF3B}" dt="2023-07-28T05:28:30.491" v="1415" actId="26606"/>
          <ac:spMkLst>
            <pc:docMk/>
            <pc:sldMk cId="4044731645" sldId="343"/>
            <ac:spMk id="5177" creationId="{E3020543-B24B-4EC4-8FFC-8DD88EEA91A8}"/>
          </ac:spMkLst>
        </pc:spChg>
        <pc:spChg chg="add del">
          <ac:chgData name="Itoro Ukpe" userId="930c7793ab260b0d" providerId="LiveId" clId="{680FD03F-222B-461B-85C1-99CD3C40DF3B}" dt="2023-07-28T05:32:32.659" v="1449" actId="26606"/>
          <ac:spMkLst>
            <pc:docMk/>
            <pc:sldMk cId="4044731645" sldId="343"/>
            <ac:spMk id="5184" creationId="{A2679492-7988-4050-9056-542444452411}"/>
          </ac:spMkLst>
        </pc:spChg>
        <pc:spChg chg="add del">
          <ac:chgData name="Itoro Ukpe" userId="930c7793ab260b0d" providerId="LiveId" clId="{680FD03F-222B-461B-85C1-99CD3C40DF3B}" dt="2023-07-28T05:32:32.659" v="1449" actId="26606"/>
          <ac:spMkLst>
            <pc:docMk/>
            <pc:sldMk cId="4044731645" sldId="343"/>
            <ac:spMk id="5186" creationId="{B091B163-7D61-4891-ABCF-5C13D9C418D0}"/>
          </ac:spMkLst>
        </pc:spChg>
        <pc:spChg chg="add">
          <ac:chgData name="Itoro Ukpe" userId="930c7793ab260b0d" providerId="LiveId" clId="{680FD03F-222B-461B-85C1-99CD3C40DF3B}" dt="2023-07-28T05:32:32.659" v="1449" actId="26606"/>
          <ac:spMkLst>
            <pc:docMk/>
            <pc:sldMk cId="4044731645" sldId="343"/>
            <ac:spMk id="5195" creationId="{327D73B4-9F5C-4A64-A179-51B9500CB8B5}"/>
          </ac:spMkLst>
        </pc:spChg>
        <pc:spChg chg="add">
          <ac:chgData name="Itoro Ukpe" userId="930c7793ab260b0d" providerId="LiveId" clId="{680FD03F-222B-461B-85C1-99CD3C40DF3B}" dt="2023-07-28T05:32:32.659" v="1449" actId="26606"/>
          <ac:spMkLst>
            <pc:docMk/>
            <pc:sldMk cId="4044731645" sldId="343"/>
            <ac:spMk id="5197" creationId="{6CB927A4-E432-4310-9CD5-E89FF5063179}"/>
          </ac:spMkLst>
        </pc:spChg>
        <pc:spChg chg="add">
          <ac:chgData name="Itoro Ukpe" userId="930c7793ab260b0d" providerId="LiveId" clId="{680FD03F-222B-461B-85C1-99CD3C40DF3B}" dt="2023-07-28T05:32:32.659" v="1449" actId="26606"/>
          <ac:spMkLst>
            <pc:docMk/>
            <pc:sldMk cId="4044731645" sldId="343"/>
            <ac:spMk id="5199" creationId="{1453BF6C-B012-48B7-B4E8-6D7AC7C27D02}"/>
          </ac:spMkLst>
        </pc:spChg>
        <pc:spChg chg="add">
          <ac:chgData name="Itoro Ukpe" userId="930c7793ab260b0d" providerId="LiveId" clId="{680FD03F-222B-461B-85C1-99CD3C40DF3B}" dt="2023-07-28T05:32:32.659" v="1449" actId="26606"/>
          <ac:spMkLst>
            <pc:docMk/>
            <pc:sldMk cId="4044731645" sldId="343"/>
            <ac:spMk id="5201" creationId="{C64EAE84-A813-4501-BC71-DBD14BA0265E}"/>
          </ac:spMkLst>
        </pc:spChg>
        <pc:spChg chg="add">
          <ac:chgData name="Itoro Ukpe" userId="930c7793ab260b0d" providerId="LiveId" clId="{680FD03F-222B-461B-85C1-99CD3C40DF3B}" dt="2023-07-28T05:32:32.659" v="1449" actId="26606"/>
          <ac:spMkLst>
            <pc:docMk/>
            <pc:sldMk cId="4044731645" sldId="343"/>
            <ac:spMk id="5203" creationId="{AB673405-BF85-493E-8558-0DCBEDB2BB49}"/>
          </ac:spMkLst>
        </pc:spChg>
        <pc:spChg chg="add">
          <ac:chgData name="Itoro Ukpe" userId="930c7793ab260b0d" providerId="LiveId" clId="{680FD03F-222B-461B-85C1-99CD3C40DF3B}" dt="2023-07-28T05:32:32.659" v="1449" actId="26606"/>
          <ac:spMkLst>
            <pc:docMk/>
            <pc:sldMk cId="4044731645" sldId="343"/>
            <ac:spMk id="5205" creationId="{E3020543-B24B-4EC4-8FFC-8DD88EEA91A8}"/>
          </ac:spMkLst>
        </pc:spChg>
        <pc:picChg chg="add mod ord">
          <ac:chgData name="Itoro Ukpe" userId="930c7793ab260b0d" providerId="LiveId" clId="{680FD03F-222B-461B-85C1-99CD3C40DF3B}" dt="2023-07-28T05:32:32.659" v="1449" actId="26606"/>
          <ac:picMkLst>
            <pc:docMk/>
            <pc:sldMk cId="4044731645" sldId="343"/>
            <ac:picMk id="2" creationId="{712F5FBF-5B01-9458-15D5-3D9500BEA90A}"/>
          </ac:picMkLst>
        </pc:picChg>
        <pc:picChg chg="mod ord">
          <ac:chgData name="Itoro Ukpe" userId="930c7793ab260b0d" providerId="LiveId" clId="{680FD03F-222B-461B-85C1-99CD3C40DF3B}" dt="2023-07-28T05:32:32.659" v="1449" actId="26606"/>
          <ac:picMkLst>
            <pc:docMk/>
            <pc:sldMk cId="4044731645" sldId="343"/>
            <ac:picMk id="8" creationId="{B53D1AAB-32B2-4F04-828F-AB1C758AF004}"/>
          </ac:picMkLst>
        </pc:picChg>
        <pc:picChg chg="add del">
          <ac:chgData name="Itoro Ukpe" userId="930c7793ab260b0d" providerId="LiveId" clId="{680FD03F-222B-461B-85C1-99CD3C40DF3B}" dt="2023-07-22T05:07:48.244" v="22" actId="21"/>
          <ac:picMkLst>
            <pc:docMk/>
            <pc:sldMk cId="4044731645" sldId="343"/>
            <ac:picMk id="2050" creationId="{96938C94-412D-FB89-3A44-62AE78A46D68}"/>
          </ac:picMkLst>
        </pc:picChg>
        <pc:picChg chg="del">
          <ac:chgData name="Itoro Ukpe" userId="930c7793ab260b0d" providerId="LiveId" clId="{680FD03F-222B-461B-85C1-99CD3C40DF3B}" dt="2023-07-22T05:03:59.930" v="0" actId="478"/>
          <ac:picMkLst>
            <pc:docMk/>
            <pc:sldMk cId="4044731645" sldId="343"/>
            <ac:picMk id="5122" creationId="{F9B2A67A-94AE-108D-296B-0B39EC048486}"/>
          </ac:picMkLst>
        </pc:picChg>
        <pc:cxnChg chg="add del">
          <ac:chgData name="Itoro Ukpe" userId="930c7793ab260b0d" providerId="LiveId" clId="{680FD03F-222B-461B-85C1-99CD3C40DF3B}" dt="2023-07-22T05:08:38.511" v="31" actId="26606"/>
          <ac:cxnSpMkLst>
            <pc:docMk/>
            <pc:sldMk cId="4044731645" sldId="343"/>
            <ac:cxnSpMk id="5142" creationId="{5C05CAAB-DBA2-4548-AD5F-01BB97FBB207}"/>
          </ac:cxnSpMkLst>
        </pc:cxnChg>
        <pc:cxnChg chg="add del">
          <ac:chgData name="Itoro Ukpe" userId="930c7793ab260b0d" providerId="LiveId" clId="{680FD03F-222B-461B-85C1-99CD3C40DF3B}" dt="2023-07-22T05:08:38.511" v="31" actId="26606"/>
          <ac:cxnSpMkLst>
            <pc:docMk/>
            <pc:sldMk cId="4044731645" sldId="343"/>
            <ac:cxnSpMk id="5145" creationId="{C49DA8F6-BCC1-4447-B54C-57856834B94B}"/>
          </ac:cxnSpMkLst>
        </pc:cxnChg>
        <pc:cxnChg chg="add del">
          <ac:chgData name="Itoro Ukpe" userId="930c7793ab260b0d" providerId="LiveId" clId="{680FD03F-222B-461B-85C1-99CD3C40DF3B}" dt="2023-07-22T05:08:33.040" v="28" actId="26606"/>
          <ac:cxnSpMkLst>
            <pc:docMk/>
            <pc:sldMk cId="4044731645" sldId="343"/>
            <ac:cxnSpMk id="5150" creationId="{5C05CAAB-DBA2-4548-AD5F-01BB97FBB207}"/>
          </ac:cxnSpMkLst>
        </pc:cxnChg>
        <pc:cxnChg chg="add del">
          <ac:chgData name="Itoro Ukpe" userId="930c7793ab260b0d" providerId="LiveId" clId="{680FD03F-222B-461B-85C1-99CD3C40DF3B}" dt="2023-07-22T05:08:33.040" v="28" actId="26606"/>
          <ac:cxnSpMkLst>
            <pc:docMk/>
            <pc:sldMk cId="4044731645" sldId="343"/>
            <ac:cxnSpMk id="5164" creationId="{C49DA8F6-BCC1-4447-B54C-57856834B94B}"/>
          </ac:cxnSpMkLst>
        </pc:cxnChg>
        <pc:cxnChg chg="add del">
          <ac:chgData name="Itoro Ukpe" userId="930c7793ab260b0d" providerId="LiveId" clId="{680FD03F-222B-461B-85C1-99CD3C40DF3B}" dt="2023-07-22T05:08:38.503" v="30" actId="26606"/>
          <ac:cxnSpMkLst>
            <pc:docMk/>
            <pc:sldMk cId="4044731645" sldId="343"/>
            <ac:cxnSpMk id="5166" creationId="{5C05CAAB-DBA2-4548-AD5F-01BB97FBB207}"/>
          </ac:cxnSpMkLst>
        </pc:cxnChg>
        <pc:cxnChg chg="add del">
          <ac:chgData name="Itoro Ukpe" userId="930c7793ab260b0d" providerId="LiveId" clId="{680FD03F-222B-461B-85C1-99CD3C40DF3B}" dt="2023-07-22T05:08:38.503" v="30" actId="26606"/>
          <ac:cxnSpMkLst>
            <pc:docMk/>
            <pc:sldMk cId="4044731645" sldId="343"/>
            <ac:cxnSpMk id="5171" creationId="{C49DA8F6-BCC1-4447-B54C-57856834B94B}"/>
          </ac:cxnSpMkLst>
        </pc:cxnChg>
        <pc:cxnChg chg="add del">
          <ac:chgData name="Itoro Ukpe" userId="930c7793ab260b0d" providerId="LiveId" clId="{680FD03F-222B-461B-85C1-99CD3C40DF3B}" dt="2023-07-28T05:28:30.491" v="1415" actId="26606"/>
          <ac:cxnSpMkLst>
            <pc:docMk/>
            <pc:sldMk cId="4044731645" sldId="343"/>
            <ac:cxnSpMk id="5173" creationId="{5C05CAAB-DBA2-4548-AD5F-01BB97FBB207}"/>
          </ac:cxnSpMkLst>
        </pc:cxnChg>
        <pc:cxnChg chg="add del">
          <ac:chgData name="Itoro Ukpe" userId="930c7793ab260b0d" providerId="LiveId" clId="{680FD03F-222B-461B-85C1-99CD3C40DF3B}" dt="2023-07-28T05:28:30.491" v="1415" actId="26606"/>
          <ac:cxnSpMkLst>
            <pc:docMk/>
            <pc:sldMk cId="4044731645" sldId="343"/>
            <ac:cxnSpMk id="5175" creationId="{7EB498BD-8089-4626-91EA-4978EBEF535E}"/>
          </ac:cxnSpMkLst>
        </pc:cxnChg>
        <pc:cxnChg chg="add del">
          <ac:chgData name="Itoro Ukpe" userId="930c7793ab260b0d" providerId="LiveId" clId="{680FD03F-222B-461B-85C1-99CD3C40DF3B}" dt="2023-07-28T05:32:32.659" v="1449" actId="26606"/>
          <ac:cxnSpMkLst>
            <pc:docMk/>
            <pc:sldMk cId="4044731645" sldId="343"/>
            <ac:cxnSpMk id="5182" creationId="{5C05CAAB-DBA2-4548-AD5F-01BB97FBB207}"/>
          </ac:cxnSpMkLst>
        </pc:cxnChg>
        <pc:cxnChg chg="add del">
          <ac:chgData name="Itoro Ukpe" userId="930c7793ab260b0d" providerId="LiveId" clId="{680FD03F-222B-461B-85C1-99CD3C40DF3B}" dt="2023-07-28T05:32:32.659" v="1449" actId="26606"/>
          <ac:cxnSpMkLst>
            <pc:docMk/>
            <pc:sldMk cId="4044731645" sldId="343"/>
            <ac:cxnSpMk id="5188" creationId="{C49DA8F6-BCC1-4447-B54C-57856834B94B}"/>
          </ac:cxnSpMkLst>
        </pc:cxnChg>
        <pc:cxnChg chg="add">
          <ac:chgData name="Itoro Ukpe" userId="930c7793ab260b0d" providerId="LiveId" clId="{680FD03F-222B-461B-85C1-99CD3C40DF3B}" dt="2023-07-28T05:32:32.659" v="1449" actId="26606"/>
          <ac:cxnSpMkLst>
            <pc:docMk/>
            <pc:sldMk cId="4044731645" sldId="343"/>
            <ac:cxnSpMk id="5193" creationId="{5C05CAAB-DBA2-4548-AD5F-01BB97FBB207}"/>
          </ac:cxnSpMkLst>
        </pc:cxnChg>
        <pc:cxnChg chg="add">
          <ac:chgData name="Itoro Ukpe" userId="930c7793ab260b0d" providerId="LiveId" clId="{680FD03F-222B-461B-85C1-99CD3C40DF3B}" dt="2023-07-28T05:32:32.659" v="1449" actId="26606"/>
          <ac:cxnSpMkLst>
            <pc:docMk/>
            <pc:sldMk cId="4044731645" sldId="343"/>
            <ac:cxnSpMk id="5207" creationId="{C49DA8F6-BCC1-4447-B54C-57856834B94B}"/>
          </ac:cxnSpMkLst>
        </pc:cxnChg>
      </pc:sldChg>
      <pc:sldChg chg="addSp modSp mod ord setBg">
        <pc:chgData name="Itoro Ukpe" userId="930c7793ab260b0d" providerId="LiveId" clId="{680FD03F-222B-461B-85C1-99CD3C40DF3B}" dt="2023-07-28T16:13:06.449" v="1456" actId="1076"/>
        <pc:sldMkLst>
          <pc:docMk/>
          <pc:sldMk cId="1730491537" sldId="371"/>
        </pc:sldMkLst>
        <pc:spChg chg="mod">
          <ac:chgData name="Itoro Ukpe" userId="930c7793ab260b0d" providerId="LiveId" clId="{680FD03F-222B-461B-85C1-99CD3C40DF3B}" dt="2023-07-28T05:28:48.406" v="1416" actId="26606"/>
          <ac:spMkLst>
            <pc:docMk/>
            <pc:sldMk cId="1730491537" sldId="371"/>
            <ac:spMk id="3" creationId="{0115FF41-AFA4-4D25-AB42-AB034F4B4FEC}"/>
          </ac:spMkLst>
        </pc:spChg>
        <pc:spChg chg="mod">
          <ac:chgData name="Itoro Ukpe" userId="930c7793ab260b0d" providerId="LiveId" clId="{680FD03F-222B-461B-85C1-99CD3C40DF3B}" dt="2023-07-28T05:28:48.406" v="1416" actId="26606"/>
          <ac:spMkLst>
            <pc:docMk/>
            <pc:sldMk cId="1730491537" sldId="371"/>
            <ac:spMk id="4" creationId="{B0881FA9-F3B0-4912-B0E1-352094195C30}"/>
          </ac:spMkLst>
        </pc:spChg>
        <pc:spChg chg="mod">
          <ac:chgData name="Itoro Ukpe" userId="930c7793ab260b0d" providerId="LiveId" clId="{680FD03F-222B-461B-85C1-99CD3C40DF3B}" dt="2023-07-28T05:28:48.406" v="1416" actId="26606"/>
          <ac:spMkLst>
            <pc:docMk/>
            <pc:sldMk cId="1730491537" sldId="371"/>
            <ac:spMk id="11" creationId="{56AE2454-CE9A-4A6B-AB5A-349E0D967654}"/>
          </ac:spMkLst>
        </pc:spChg>
        <pc:spChg chg="add">
          <ac:chgData name="Itoro Ukpe" userId="930c7793ab260b0d" providerId="LiveId" clId="{680FD03F-222B-461B-85C1-99CD3C40DF3B}" dt="2023-07-28T05:28:48.406" v="1416" actId="26606"/>
          <ac:spMkLst>
            <pc:docMk/>
            <pc:sldMk cId="1730491537" sldId="371"/>
            <ac:spMk id="18" creationId="{A2679492-7988-4050-9056-542444452411}"/>
          </ac:spMkLst>
        </pc:spChg>
        <pc:spChg chg="add">
          <ac:chgData name="Itoro Ukpe" userId="930c7793ab260b0d" providerId="LiveId" clId="{680FD03F-222B-461B-85C1-99CD3C40DF3B}" dt="2023-07-28T05:28:48.406" v="1416" actId="26606"/>
          <ac:spMkLst>
            <pc:docMk/>
            <pc:sldMk cId="1730491537" sldId="371"/>
            <ac:spMk id="20" creationId="{B091B163-7D61-4891-ABCF-5C13D9C418D0}"/>
          </ac:spMkLst>
        </pc:spChg>
        <pc:spChg chg="add">
          <ac:chgData name="Itoro Ukpe" userId="930c7793ab260b0d" providerId="LiveId" clId="{680FD03F-222B-461B-85C1-99CD3C40DF3B}" dt="2023-07-28T05:28:48.406" v="1416" actId="26606"/>
          <ac:spMkLst>
            <pc:docMk/>
            <pc:sldMk cId="1730491537" sldId="371"/>
            <ac:spMk id="22" creationId="{6CB927A4-E432-4310-9CD5-E89FF5063179}"/>
          </ac:spMkLst>
        </pc:spChg>
        <pc:spChg chg="add">
          <ac:chgData name="Itoro Ukpe" userId="930c7793ab260b0d" providerId="LiveId" clId="{680FD03F-222B-461B-85C1-99CD3C40DF3B}" dt="2023-07-28T05:28:48.406" v="1416" actId="26606"/>
          <ac:spMkLst>
            <pc:docMk/>
            <pc:sldMk cId="1730491537" sldId="371"/>
            <ac:spMk id="24" creationId="{E3020543-B24B-4EC4-8FFC-8DD88EEA91A8}"/>
          </ac:spMkLst>
        </pc:spChg>
        <pc:spChg chg="add">
          <ac:chgData name="Itoro Ukpe" userId="930c7793ab260b0d" providerId="LiveId" clId="{680FD03F-222B-461B-85C1-99CD3C40DF3B}" dt="2023-07-28T05:28:48.406" v="1416" actId="26606"/>
          <ac:spMkLst>
            <pc:docMk/>
            <pc:sldMk cId="1730491537" sldId="371"/>
            <ac:spMk id="26" creationId="{1453BF6C-B012-48B7-B4E8-6D7AC7C27D02}"/>
          </ac:spMkLst>
        </pc:spChg>
        <pc:picChg chg="mod ord">
          <ac:chgData name="Itoro Ukpe" userId="930c7793ab260b0d" providerId="LiveId" clId="{680FD03F-222B-461B-85C1-99CD3C40DF3B}" dt="2023-07-28T16:13:06.449" v="1456" actId="1076"/>
          <ac:picMkLst>
            <pc:docMk/>
            <pc:sldMk cId="1730491537" sldId="371"/>
            <ac:picMk id="8" creationId="{B53D1AAB-32B2-4F04-828F-AB1C758AF004}"/>
          </ac:picMkLst>
        </pc:picChg>
        <pc:cxnChg chg="add">
          <ac:chgData name="Itoro Ukpe" userId="930c7793ab260b0d" providerId="LiveId" clId="{680FD03F-222B-461B-85C1-99CD3C40DF3B}" dt="2023-07-28T05:28:48.406" v="1416" actId="26606"/>
          <ac:cxnSpMkLst>
            <pc:docMk/>
            <pc:sldMk cId="1730491537" sldId="371"/>
            <ac:cxnSpMk id="16" creationId="{5C05CAAB-DBA2-4548-AD5F-01BB97FBB207}"/>
          </ac:cxnSpMkLst>
        </pc:cxnChg>
        <pc:cxnChg chg="add">
          <ac:chgData name="Itoro Ukpe" userId="930c7793ab260b0d" providerId="LiveId" clId="{680FD03F-222B-461B-85C1-99CD3C40DF3B}" dt="2023-07-28T05:28:48.406" v="1416" actId="26606"/>
          <ac:cxnSpMkLst>
            <pc:docMk/>
            <pc:sldMk cId="1730491537" sldId="371"/>
            <ac:cxnSpMk id="28" creationId="{C49DA8F6-BCC1-4447-B54C-57856834B94B}"/>
          </ac:cxnSpMkLst>
        </pc:cxnChg>
      </pc:sldChg>
      <pc:sldChg chg="addSp modSp mod ord setBg">
        <pc:chgData name="Itoro Ukpe" userId="930c7793ab260b0d" providerId="LiveId" clId="{680FD03F-222B-461B-85C1-99CD3C40DF3B}" dt="2023-07-28T16:13:10.268" v="1457" actId="1076"/>
        <pc:sldMkLst>
          <pc:docMk/>
          <pc:sldMk cId="3928440053" sldId="372"/>
        </pc:sldMkLst>
        <pc:spChg chg="mod">
          <ac:chgData name="Itoro Ukpe" userId="930c7793ab260b0d" providerId="LiveId" clId="{680FD03F-222B-461B-85C1-99CD3C40DF3B}" dt="2023-07-28T05:28:55.601" v="1417" actId="26606"/>
          <ac:spMkLst>
            <pc:docMk/>
            <pc:sldMk cId="3928440053" sldId="372"/>
            <ac:spMk id="3" creationId="{0115FF41-AFA4-4D25-AB42-AB034F4B4FEC}"/>
          </ac:spMkLst>
        </pc:spChg>
        <pc:spChg chg="mod">
          <ac:chgData name="Itoro Ukpe" userId="930c7793ab260b0d" providerId="LiveId" clId="{680FD03F-222B-461B-85C1-99CD3C40DF3B}" dt="2023-07-28T05:28:55.601" v="1417" actId="26606"/>
          <ac:spMkLst>
            <pc:docMk/>
            <pc:sldMk cId="3928440053" sldId="372"/>
            <ac:spMk id="4" creationId="{B0881FA9-F3B0-4912-B0E1-352094195C30}"/>
          </ac:spMkLst>
        </pc:spChg>
        <pc:spChg chg="mod">
          <ac:chgData name="Itoro Ukpe" userId="930c7793ab260b0d" providerId="LiveId" clId="{680FD03F-222B-461B-85C1-99CD3C40DF3B}" dt="2023-07-28T05:28:55.601" v="1417" actId="26606"/>
          <ac:spMkLst>
            <pc:docMk/>
            <pc:sldMk cId="3928440053" sldId="372"/>
            <ac:spMk id="11" creationId="{56AE2454-CE9A-4A6B-AB5A-349E0D967654}"/>
          </ac:spMkLst>
        </pc:spChg>
        <pc:spChg chg="add">
          <ac:chgData name="Itoro Ukpe" userId="930c7793ab260b0d" providerId="LiveId" clId="{680FD03F-222B-461B-85C1-99CD3C40DF3B}" dt="2023-07-28T05:28:55.601" v="1417" actId="26606"/>
          <ac:spMkLst>
            <pc:docMk/>
            <pc:sldMk cId="3928440053" sldId="372"/>
            <ac:spMk id="18" creationId="{A2679492-7988-4050-9056-542444452411}"/>
          </ac:spMkLst>
        </pc:spChg>
        <pc:spChg chg="add">
          <ac:chgData name="Itoro Ukpe" userId="930c7793ab260b0d" providerId="LiveId" clId="{680FD03F-222B-461B-85C1-99CD3C40DF3B}" dt="2023-07-28T05:28:55.601" v="1417" actId="26606"/>
          <ac:spMkLst>
            <pc:docMk/>
            <pc:sldMk cId="3928440053" sldId="372"/>
            <ac:spMk id="20" creationId="{B091B163-7D61-4891-ABCF-5C13D9C418D0}"/>
          </ac:spMkLst>
        </pc:spChg>
        <pc:spChg chg="add">
          <ac:chgData name="Itoro Ukpe" userId="930c7793ab260b0d" providerId="LiveId" clId="{680FD03F-222B-461B-85C1-99CD3C40DF3B}" dt="2023-07-28T05:28:55.601" v="1417" actId="26606"/>
          <ac:spMkLst>
            <pc:docMk/>
            <pc:sldMk cId="3928440053" sldId="372"/>
            <ac:spMk id="22" creationId="{6CB927A4-E432-4310-9CD5-E89FF5063179}"/>
          </ac:spMkLst>
        </pc:spChg>
        <pc:spChg chg="add">
          <ac:chgData name="Itoro Ukpe" userId="930c7793ab260b0d" providerId="LiveId" clId="{680FD03F-222B-461B-85C1-99CD3C40DF3B}" dt="2023-07-28T05:28:55.601" v="1417" actId="26606"/>
          <ac:spMkLst>
            <pc:docMk/>
            <pc:sldMk cId="3928440053" sldId="372"/>
            <ac:spMk id="24" creationId="{E3020543-B24B-4EC4-8FFC-8DD88EEA91A8}"/>
          </ac:spMkLst>
        </pc:spChg>
        <pc:spChg chg="add">
          <ac:chgData name="Itoro Ukpe" userId="930c7793ab260b0d" providerId="LiveId" clId="{680FD03F-222B-461B-85C1-99CD3C40DF3B}" dt="2023-07-28T05:28:55.601" v="1417" actId="26606"/>
          <ac:spMkLst>
            <pc:docMk/>
            <pc:sldMk cId="3928440053" sldId="372"/>
            <ac:spMk id="26" creationId="{1453BF6C-B012-48B7-B4E8-6D7AC7C27D02}"/>
          </ac:spMkLst>
        </pc:spChg>
        <pc:picChg chg="mod ord">
          <ac:chgData name="Itoro Ukpe" userId="930c7793ab260b0d" providerId="LiveId" clId="{680FD03F-222B-461B-85C1-99CD3C40DF3B}" dt="2023-07-28T16:13:10.268" v="1457" actId="1076"/>
          <ac:picMkLst>
            <pc:docMk/>
            <pc:sldMk cId="3928440053" sldId="372"/>
            <ac:picMk id="8" creationId="{B53D1AAB-32B2-4F04-828F-AB1C758AF004}"/>
          </ac:picMkLst>
        </pc:picChg>
        <pc:cxnChg chg="add">
          <ac:chgData name="Itoro Ukpe" userId="930c7793ab260b0d" providerId="LiveId" clId="{680FD03F-222B-461B-85C1-99CD3C40DF3B}" dt="2023-07-28T05:28:55.601" v="1417" actId="26606"/>
          <ac:cxnSpMkLst>
            <pc:docMk/>
            <pc:sldMk cId="3928440053" sldId="372"/>
            <ac:cxnSpMk id="16" creationId="{5C05CAAB-DBA2-4548-AD5F-01BB97FBB207}"/>
          </ac:cxnSpMkLst>
        </pc:cxnChg>
        <pc:cxnChg chg="add">
          <ac:chgData name="Itoro Ukpe" userId="930c7793ab260b0d" providerId="LiveId" clId="{680FD03F-222B-461B-85C1-99CD3C40DF3B}" dt="2023-07-28T05:28:55.601" v="1417" actId="26606"/>
          <ac:cxnSpMkLst>
            <pc:docMk/>
            <pc:sldMk cId="3928440053" sldId="372"/>
            <ac:cxnSpMk id="28" creationId="{C49DA8F6-BCC1-4447-B54C-57856834B94B}"/>
          </ac:cxnSpMkLst>
        </pc:cxnChg>
      </pc:sldChg>
      <pc:sldChg chg="addSp modSp mod ord setBg">
        <pc:chgData name="Itoro Ukpe" userId="930c7793ab260b0d" providerId="LiveId" clId="{680FD03F-222B-461B-85C1-99CD3C40DF3B}" dt="2023-07-28T05:29:16.825" v="1421" actId="26606"/>
        <pc:sldMkLst>
          <pc:docMk/>
          <pc:sldMk cId="1956420369" sldId="373"/>
        </pc:sldMkLst>
        <pc:spChg chg="mod">
          <ac:chgData name="Itoro Ukpe" userId="930c7793ab260b0d" providerId="LiveId" clId="{680FD03F-222B-461B-85C1-99CD3C40DF3B}" dt="2023-07-28T05:29:16.825" v="1421" actId="26606"/>
          <ac:spMkLst>
            <pc:docMk/>
            <pc:sldMk cId="1956420369" sldId="373"/>
            <ac:spMk id="3" creationId="{0115FF41-AFA4-4D25-AB42-AB034F4B4FEC}"/>
          </ac:spMkLst>
        </pc:spChg>
        <pc:spChg chg="mod ord">
          <ac:chgData name="Itoro Ukpe" userId="930c7793ab260b0d" providerId="LiveId" clId="{680FD03F-222B-461B-85C1-99CD3C40DF3B}" dt="2023-07-28T05:29:16.825" v="1421" actId="26606"/>
          <ac:spMkLst>
            <pc:docMk/>
            <pc:sldMk cId="1956420369" sldId="373"/>
            <ac:spMk id="4" creationId="{B0881FA9-F3B0-4912-B0E1-352094195C30}"/>
          </ac:spMkLst>
        </pc:spChg>
        <pc:spChg chg="mod">
          <ac:chgData name="Itoro Ukpe" userId="930c7793ab260b0d" providerId="LiveId" clId="{680FD03F-222B-461B-85C1-99CD3C40DF3B}" dt="2023-07-28T05:29:16.825" v="1421" actId="26606"/>
          <ac:spMkLst>
            <pc:docMk/>
            <pc:sldMk cId="1956420369" sldId="373"/>
            <ac:spMk id="11" creationId="{56AE2454-CE9A-4A6B-AB5A-349E0D967654}"/>
          </ac:spMkLst>
        </pc:spChg>
        <pc:spChg chg="add">
          <ac:chgData name="Itoro Ukpe" userId="930c7793ab260b0d" providerId="LiveId" clId="{680FD03F-222B-461B-85C1-99CD3C40DF3B}" dt="2023-07-28T05:29:16.825" v="1421" actId="26606"/>
          <ac:spMkLst>
            <pc:docMk/>
            <pc:sldMk cId="1956420369" sldId="373"/>
            <ac:spMk id="18" creationId="{A2679492-7988-4050-9056-542444452411}"/>
          </ac:spMkLst>
        </pc:spChg>
        <pc:spChg chg="add">
          <ac:chgData name="Itoro Ukpe" userId="930c7793ab260b0d" providerId="LiveId" clId="{680FD03F-222B-461B-85C1-99CD3C40DF3B}" dt="2023-07-28T05:29:16.825" v="1421" actId="26606"/>
          <ac:spMkLst>
            <pc:docMk/>
            <pc:sldMk cId="1956420369" sldId="373"/>
            <ac:spMk id="20" creationId="{B091B163-7D61-4891-ABCF-5C13D9C418D0}"/>
          </ac:spMkLst>
        </pc:spChg>
        <pc:picChg chg="mod">
          <ac:chgData name="Itoro Ukpe" userId="930c7793ab260b0d" providerId="LiveId" clId="{680FD03F-222B-461B-85C1-99CD3C40DF3B}" dt="2023-07-28T05:29:16.825" v="1421" actId="26606"/>
          <ac:picMkLst>
            <pc:docMk/>
            <pc:sldMk cId="1956420369" sldId="373"/>
            <ac:picMk id="8" creationId="{B53D1AAB-32B2-4F04-828F-AB1C758AF004}"/>
          </ac:picMkLst>
        </pc:picChg>
        <pc:cxnChg chg="add">
          <ac:chgData name="Itoro Ukpe" userId="930c7793ab260b0d" providerId="LiveId" clId="{680FD03F-222B-461B-85C1-99CD3C40DF3B}" dt="2023-07-28T05:29:16.825" v="1421" actId="26606"/>
          <ac:cxnSpMkLst>
            <pc:docMk/>
            <pc:sldMk cId="1956420369" sldId="373"/>
            <ac:cxnSpMk id="16" creationId="{5C05CAAB-DBA2-4548-AD5F-01BB97FBB207}"/>
          </ac:cxnSpMkLst>
        </pc:cxnChg>
        <pc:cxnChg chg="add">
          <ac:chgData name="Itoro Ukpe" userId="930c7793ab260b0d" providerId="LiveId" clId="{680FD03F-222B-461B-85C1-99CD3C40DF3B}" dt="2023-07-28T05:29:16.825" v="1421" actId="26606"/>
          <ac:cxnSpMkLst>
            <pc:docMk/>
            <pc:sldMk cId="1956420369" sldId="373"/>
            <ac:cxnSpMk id="22" creationId="{C49DA8F6-BCC1-4447-B54C-57856834B94B}"/>
          </ac:cxnSpMkLst>
        </pc:cxnChg>
      </pc:sldChg>
      <pc:sldChg chg="addSp delSp modSp mod ord setBg">
        <pc:chgData name="Itoro Ukpe" userId="930c7793ab260b0d" providerId="LiveId" clId="{680FD03F-222B-461B-85C1-99CD3C40DF3B}" dt="2023-07-28T16:12:42.713" v="1452" actId="1076"/>
        <pc:sldMkLst>
          <pc:docMk/>
          <pc:sldMk cId="724868945" sldId="374"/>
        </pc:sldMkLst>
        <pc:spChg chg="mod">
          <ac:chgData name="Itoro Ukpe" userId="930c7793ab260b0d" providerId="LiveId" clId="{680FD03F-222B-461B-85C1-99CD3C40DF3B}" dt="2023-07-28T05:29:31.704" v="1424" actId="26606"/>
          <ac:spMkLst>
            <pc:docMk/>
            <pc:sldMk cId="724868945" sldId="374"/>
            <ac:spMk id="3" creationId="{0115FF41-AFA4-4D25-AB42-AB034F4B4FEC}"/>
          </ac:spMkLst>
        </pc:spChg>
        <pc:spChg chg="mod">
          <ac:chgData name="Itoro Ukpe" userId="930c7793ab260b0d" providerId="LiveId" clId="{680FD03F-222B-461B-85C1-99CD3C40DF3B}" dt="2023-07-28T05:29:31.704" v="1424" actId="26606"/>
          <ac:spMkLst>
            <pc:docMk/>
            <pc:sldMk cId="724868945" sldId="374"/>
            <ac:spMk id="4" creationId="{B0881FA9-F3B0-4912-B0E1-352094195C30}"/>
          </ac:spMkLst>
        </pc:spChg>
        <pc:spChg chg="mod">
          <ac:chgData name="Itoro Ukpe" userId="930c7793ab260b0d" providerId="LiveId" clId="{680FD03F-222B-461B-85C1-99CD3C40DF3B}" dt="2023-07-28T05:29:31.704" v="1424" actId="26606"/>
          <ac:spMkLst>
            <pc:docMk/>
            <pc:sldMk cId="724868945" sldId="374"/>
            <ac:spMk id="11" creationId="{56AE2454-CE9A-4A6B-AB5A-349E0D967654}"/>
          </ac:spMkLst>
        </pc:spChg>
        <pc:spChg chg="add del">
          <ac:chgData name="Itoro Ukpe" userId="930c7793ab260b0d" providerId="LiveId" clId="{680FD03F-222B-461B-85C1-99CD3C40DF3B}" dt="2023-07-28T05:29:31.683" v="1423" actId="26606"/>
          <ac:spMkLst>
            <pc:docMk/>
            <pc:sldMk cId="724868945" sldId="374"/>
            <ac:spMk id="18" creationId="{327D73B4-9F5C-4A64-A179-51B9500CB8B5}"/>
          </ac:spMkLst>
        </pc:spChg>
        <pc:spChg chg="add del">
          <ac:chgData name="Itoro Ukpe" userId="930c7793ab260b0d" providerId="LiveId" clId="{680FD03F-222B-461B-85C1-99CD3C40DF3B}" dt="2023-07-28T05:29:31.683" v="1423" actId="26606"/>
          <ac:spMkLst>
            <pc:docMk/>
            <pc:sldMk cId="724868945" sldId="374"/>
            <ac:spMk id="20" creationId="{C1F06963-6374-4B48-844F-071A9BAAAE02}"/>
          </ac:spMkLst>
        </pc:spChg>
        <pc:spChg chg="add del">
          <ac:chgData name="Itoro Ukpe" userId="930c7793ab260b0d" providerId="LiveId" clId="{680FD03F-222B-461B-85C1-99CD3C40DF3B}" dt="2023-07-28T05:29:31.683" v="1423" actId="26606"/>
          <ac:spMkLst>
            <pc:docMk/>
            <pc:sldMk cId="724868945" sldId="374"/>
            <ac:spMk id="22" creationId="{6CB927A4-E432-4310-9CD5-E89FF5063179}"/>
          </ac:spMkLst>
        </pc:spChg>
        <pc:spChg chg="add del">
          <ac:chgData name="Itoro Ukpe" userId="930c7793ab260b0d" providerId="LiveId" clId="{680FD03F-222B-461B-85C1-99CD3C40DF3B}" dt="2023-07-28T05:29:31.683" v="1423" actId="26606"/>
          <ac:spMkLst>
            <pc:docMk/>
            <pc:sldMk cId="724868945" sldId="374"/>
            <ac:spMk id="24" creationId="{1453BF6C-B012-48B7-B4E8-6D7AC7C27D02}"/>
          </ac:spMkLst>
        </pc:spChg>
        <pc:spChg chg="add del">
          <ac:chgData name="Itoro Ukpe" userId="930c7793ab260b0d" providerId="LiveId" clId="{680FD03F-222B-461B-85C1-99CD3C40DF3B}" dt="2023-07-28T05:29:31.683" v="1423" actId="26606"/>
          <ac:spMkLst>
            <pc:docMk/>
            <pc:sldMk cId="724868945" sldId="374"/>
            <ac:spMk id="26" creationId="{E3020543-B24B-4EC4-8FFC-8DD88EEA91A8}"/>
          </ac:spMkLst>
        </pc:spChg>
        <pc:spChg chg="add">
          <ac:chgData name="Itoro Ukpe" userId="930c7793ab260b0d" providerId="LiveId" clId="{680FD03F-222B-461B-85C1-99CD3C40DF3B}" dt="2023-07-28T05:29:31.704" v="1424" actId="26606"/>
          <ac:spMkLst>
            <pc:docMk/>
            <pc:sldMk cId="724868945" sldId="374"/>
            <ac:spMk id="31" creationId="{A2679492-7988-4050-9056-542444452411}"/>
          </ac:spMkLst>
        </pc:spChg>
        <pc:spChg chg="add">
          <ac:chgData name="Itoro Ukpe" userId="930c7793ab260b0d" providerId="LiveId" clId="{680FD03F-222B-461B-85C1-99CD3C40DF3B}" dt="2023-07-28T05:29:31.704" v="1424" actId="26606"/>
          <ac:spMkLst>
            <pc:docMk/>
            <pc:sldMk cId="724868945" sldId="374"/>
            <ac:spMk id="32" creationId="{B091B163-7D61-4891-ABCF-5C13D9C418D0}"/>
          </ac:spMkLst>
        </pc:spChg>
        <pc:spChg chg="add">
          <ac:chgData name="Itoro Ukpe" userId="930c7793ab260b0d" providerId="LiveId" clId="{680FD03F-222B-461B-85C1-99CD3C40DF3B}" dt="2023-07-28T05:29:31.704" v="1424" actId="26606"/>
          <ac:spMkLst>
            <pc:docMk/>
            <pc:sldMk cId="724868945" sldId="374"/>
            <ac:spMk id="33" creationId="{6CB927A4-E432-4310-9CD5-E89FF5063179}"/>
          </ac:spMkLst>
        </pc:spChg>
        <pc:spChg chg="add">
          <ac:chgData name="Itoro Ukpe" userId="930c7793ab260b0d" providerId="LiveId" clId="{680FD03F-222B-461B-85C1-99CD3C40DF3B}" dt="2023-07-28T05:29:31.704" v="1424" actId="26606"/>
          <ac:spMkLst>
            <pc:docMk/>
            <pc:sldMk cId="724868945" sldId="374"/>
            <ac:spMk id="34" creationId="{E3020543-B24B-4EC4-8FFC-8DD88EEA91A8}"/>
          </ac:spMkLst>
        </pc:spChg>
        <pc:spChg chg="add">
          <ac:chgData name="Itoro Ukpe" userId="930c7793ab260b0d" providerId="LiveId" clId="{680FD03F-222B-461B-85C1-99CD3C40DF3B}" dt="2023-07-28T05:29:31.704" v="1424" actId="26606"/>
          <ac:spMkLst>
            <pc:docMk/>
            <pc:sldMk cId="724868945" sldId="374"/>
            <ac:spMk id="35" creationId="{1453BF6C-B012-48B7-B4E8-6D7AC7C27D02}"/>
          </ac:spMkLst>
        </pc:spChg>
        <pc:picChg chg="mod ord">
          <ac:chgData name="Itoro Ukpe" userId="930c7793ab260b0d" providerId="LiveId" clId="{680FD03F-222B-461B-85C1-99CD3C40DF3B}" dt="2023-07-28T16:12:42.713" v="1452" actId="1076"/>
          <ac:picMkLst>
            <pc:docMk/>
            <pc:sldMk cId="724868945" sldId="374"/>
            <ac:picMk id="8" creationId="{B53D1AAB-32B2-4F04-828F-AB1C758AF004}"/>
          </ac:picMkLst>
        </pc:picChg>
        <pc:cxnChg chg="add del">
          <ac:chgData name="Itoro Ukpe" userId="930c7793ab260b0d" providerId="LiveId" clId="{680FD03F-222B-461B-85C1-99CD3C40DF3B}" dt="2023-07-28T05:29:31.683" v="1423" actId="26606"/>
          <ac:cxnSpMkLst>
            <pc:docMk/>
            <pc:sldMk cId="724868945" sldId="374"/>
            <ac:cxnSpMk id="16" creationId="{5C05CAAB-DBA2-4548-AD5F-01BB97FBB207}"/>
          </ac:cxnSpMkLst>
        </pc:cxnChg>
        <pc:cxnChg chg="add del">
          <ac:chgData name="Itoro Ukpe" userId="930c7793ab260b0d" providerId="LiveId" clId="{680FD03F-222B-461B-85C1-99CD3C40DF3B}" dt="2023-07-28T05:29:31.683" v="1423" actId="26606"/>
          <ac:cxnSpMkLst>
            <pc:docMk/>
            <pc:sldMk cId="724868945" sldId="374"/>
            <ac:cxnSpMk id="28" creationId="{C49DA8F6-BCC1-4447-B54C-57856834B94B}"/>
          </ac:cxnSpMkLst>
        </pc:cxnChg>
        <pc:cxnChg chg="add">
          <ac:chgData name="Itoro Ukpe" userId="930c7793ab260b0d" providerId="LiveId" clId="{680FD03F-222B-461B-85C1-99CD3C40DF3B}" dt="2023-07-28T05:29:31.704" v="1424" actId="26606"/>
          <ac:cxnSpMkLst>
            <pc:docMk/>
            <pc:sldMk cId="724868945" sldId="374"/>
            <ac:cxnSpMk id="30" creationId="{5C05CAAB-DBA2-4548-AD5F-01BB97FBB207}"/>
          </ac:cxnSpMkLst>
        </pc:cxnChg>
        <pc:cxnChg chg="add">
          <ac:chgData name="Itoro Ukpe" userId="930c7793ab260b0d" providerId="LiveId" clId="{680FD03F-222B-461B-85C1-99CD3C40DF3B}" dt="2023-07-28T05:29:31.704" v="1424" actId="26606"/>
          <ac:cxnSpMkLst>
            <pc:docMk/>
            <pc:sldMk cId="724868945" sldId="374"/>
            <ac:cxnSpMk id="36" creationId="{C49DA8F6-BCC1-4447-B54C-57856834B94B}"/>
          </ac:cxnSpMkLst>
        </pc:cxnChg>
      </pc:sldChg>
      <pc:sldChg chg="del">
        <pc:chgData name="Itoro Ukpe" userId="930c7793ab260b0d" providerId="LiveId" clId="{680FD03F-222B-461B-85C1-99CD3C40DF3B}" dt="2023-07-22T05:51:08.400" v="522" actId="47"/>
        <pc:sldMkLst>
          <pc:docMk/>
          <pc:sldMk cId="3259622991" sldId="375"/>
        </pc:sldMkLst>
      </pc:sldChg>
      <pc:sldChg chg="del">
        <pc:chgData name="Itoro Ukpe" userId="930c7793ab260b0d" providerId="LiveId" clId="{680FD03F-222B-461B-85C1-99CD3C40DF3B}" dt="2023-07-22T05:51:08.400" v="522" actId="47"/>
        <pc:sldMkLst>
          <pc:docMk/>
          <pc:sldMk cId="4378122" sldId="376"/>
        </pc:sldMkLst>
      </pc:sldChg>
      <pc:sldChg chg="del">
        <pc:chgData name="Itoro Ukpe" userId="930c7793ab260b0d" providerId="LiveId" clId="{680FD03F-222B-461B-85C1-99CD3C40DF3B}" dt="2023-07-22T05:51:08.400" v="522" actId="47"/>
        <pc:sldMkLst>
          <pc:docMk/>
          <pc:sldMk cId="2603402253" sldId="377"/>
        </pc:sldMkLst>
      </pc:sldChg>
      <pc:sldChg chg="del">
        <pc:chgData name="Itoro Ukpe" userId="930c7793ab260b0d" providerId="LiveId" clId="{680FD03F-222B-461B-85C1-99CD3C40DF3B}" dt="2023-07-22T05:51:08.400" v="522" actId="47"/>
        <pc:sldMkLst>
          <pc:docMk/>
          <pc:sldMk cId="390353279" sldId="378"/>
        </pc:sldMkLst>
      </pc:sldChg>
      <pc:sldChg chg="del">
        <pc:chgData name="Itoro Ukpe" userId="930c7793ab260b0d" providerId="LiveId" clId="{680FD03F-222B-461B-85C1-99CD3C40DF3B}" dt="2023-07-22T05:51:08.400" v="522" actId="47"/>
        <pc:sldMkLst>
          <pc:docMk/>
          <pc:sldMk cId="1009512135" sldId="379"/>
        </pc:sldMkLst>
      </pc:sldChg>
      <pc:sldChg chg="del">
        <pc:chgData name="Itoro Ukpe" userId="930c7793ab260b0d" providerId="LiveId" clId="{680FD03F-222B-461B-85C1-99CD3C40DF3B}" dt="2023-07-22T05:51:08.400" v="522" actId="47"/>
        <pc:sldMkLst>
          <pc:docMk/>
          <pc:sldMk cId="1404804515" sldId="380"/>
        </pc:sldMkLst>
      </pc:sldChg>
      <pc:sldChg chg="del">
        <pc:chgData name="Itoro Ukpe" userId="930c7793ab260b0d" providerId="LiveId" clId="{680FD03F-222B-461B-85C1-99CD3C40DF3B}" dt="2023-07-22T05:51:08.400" v="522" actId="47"/>
        <pc:sldMkLst>
          <pc:docMk/>
          <pc:sldMk cId="1845769441" sldId="382"/>
        </pc:sldMkLst>
      </pc:sldChg>
      <pc:sldChg chg="del">
        <pc:chgData name="Itoro Ukpe" userId="930c7793ab260b0d" providerId="LiveId" clId="{680FD03F-222B-461B-85C1-99CD3C40DF3B}" dt="2023-07-22T05:51:08.400" v="522" actId="47"/>
        <pc:sldMkLst>
          <pc:docMk/>
          <pc:sldMk cId="1501298717" sldId="383"/>
        </pc:sldMkLst>
      </pc:sldChg>
      <pc:sldChg chg="del">
        <pc:chgData name="Itoro Ukpe" userId="930c7793ab260b0d" providerId="LiveId" clId="{680FD03F-222B-461B-85C1-99CD3C40DF3B}" dt="2023-07-22T05:51:08.400" v="522" actId="47"/>
        <pc:sldMkLst>
          <pc:docMk/>
          <pc:sldMk cId="3265071223" sldId="386"/>
        </pc:sldMkLst>
      </pc:sldChg>
      <pc:sldChg chg="del">
        <pc:chgData name="Itoro Ukpe" userId="930c7793ab260b0d" providerId="LiveId" clId="{680FD03F-222B-461B-85C1-99CD3C40DF3B}" dt="2023-07-22T05:51:08.400" v="522" actId="47"/>
        <pc:sldMkLst>
          <pc:docMk/>
          <pc:sldMk cId="209863033" sldId="387"/>
        </pc:sldMkLst>
      </pc:sldChg>
      <pc:sldChg chg="del">
        <pc:chgData name="Itoro Ukpe" userId="930c7793ab260b0d" providerId="LiveId" clId="{680FD03F-222B-461B-85C1-99CD3C40DF3B}" dt="2023-07-22T05:51:08.400" v="522" actId="47"/>
        <pc:sldMkLst>
          <pc:docMk/>
          <pc:sldMk cId="2367337343" sldId="388"/>
        </pc:sldMkLst>
      </pc:sldChg>
      <pc:sldChg chg="del">
        <pc:chgData name="Itoro Ukpe" userId="930c7793ab260b0d" providerId="LiveId" clId="{680FD03F-222B-461B-85C1-99CD3C40DF3B}" dt="2023-07-22T05:51:08.400" v="522" actId="47"/>
        <pc:sldMkLst>
          <pc:docMk/>
          <pc:sldMk cId="743263535" sldId="389"/>
        </pc:sldMkLst>
      </pc:sldChg>
      <pc:sldChg chg="del">
        <pc:chgData name="Itoro Ukpe" userId="930c7793ab260b0d" providerId="LiveId" clId="{680FD03F-222B-461B-85C1-99CD3C40DF3B}" dt="2023-07-22T05:51:08.400" v="522" actId="47"/>
        <pc:sldMkLst>
          <pc:docMk/>
          <pc:sldMk cId="2382108551" sldId="390"/>
        </pc:sldMkLst>
      </pc:sldChg>
      <pc:sldChg chg="del">
        <pc:chgData name="Itoro Ukpe" userId="930c7793ab260b0d" providerId="LiveId" clId="{680FD03F-222B-461B-85C1-99CD3C40DF3B}" dt="2023-07-22T05:51:08.400" v="522" actId="47"/>
        <pc:sldMkLst>
          <pc:docMk/>
          <pc:sldMk cId="909573949" sldId="391"/>
        </pc:sldMkLst>
      </pc:sldChg>
      <pc:sldChg chg="del">
        <pc:chgData name="Itoro Ukpe" userId="930c7793ab260b0d" providerId="LiveId" clId="{680FD03F-222B-461B-85C1-99CD3C40DF3B}" dt="2023-07-22T05:51:08.400" v="522" actId="47"/>
        <pc:sldMkLst>
          <pc:docMk/>
          <pc:sldMk cId="1734801813" sldId="392"/>
        </pc:sldMkLst>
      </pc:sldChg>
      <pc:sldChg chg="del">
        <pc:chgData name="Itoro Ukpe" userId="930c7793ab260b0d" providerId="LiveId" clId="{680FD03F-222B-461B-85C1-99CD3C40DF3B}" dt="2023-07-22T05:51:08.400" v="522" actId="47"/>
        <pc:sldMkLst>
          <pc:docMk/>
          <pc:sldMk cId="3181115592" sldId="393"/>
        </pc:sldMkLst>
      </pc:sldChg>
      <pc:sldChg chg="del">
        <pc:chgData name="Itoro Ukpe" userId="930c7793ab260b0d" providerId="LiveId" clId="{680FD03F-222B-461B-85C1-99CD3C40DF3B}" dt="2023-07-22T05:51:08.400" v="522" actId="47"/>
        <pc:sldMkLst>
          <pc:docMk/>
          <pc:sldMk cId="4216155594" sldId="394"/>
        </pc:sldMkLst>
      </pc:sldChg>
      <pc:sldChg chg="del">
        <pc:chgData name="Itoro Ukpe" userId="930c7793ab260b0d" providerId="LiveId" clId="{680FD03F-222B-461B-85C1-99CD3C40DF3B}" dt="2023-07-22T05:51:08.400" v="522" actId="47"/>
        <pc:sldMkLst>
          <pc:docMk/>
          <pc:sldMk cId="2090813601" sldId="395"/>
        </pc:sldMkLst>
      </pc:sldChg>
      <pc:sldChg chg="addSp delSp modSp add mod">
        <pc:chgData name="Itoro Ukpe" userId="930c7793ab260b0d" providerId="LiveId" clId="{680FD03F-222B-461B-85C1-99CD3C40DF3B}" dt="2023-07-28T05:32:51.585" v="1450" actId="26606"/>
        <pc:sldMkLst>
          <pc:docMk/>
          <pc:sldMk cId="3502493322" sldId="396"/>
        </pc:sldMkLst>
        <pc:spChg chg="mod">
          <ac:chgData name="Itoro Ukpe" userId="930c7793ab260b0d" providerId="LiveId" clId="{680FD03F-222B-461B-85C1-99CD3C40DF3B}" dt="2023-07-28T05:32:51.585" v="1450" actId="26606"/>
          <ac:spMkLst>
            <pc:docMk/>
            <pc:sldMk cId="3502493322" sldId="396"/>
            <ac:spMk id="3" creationId="{0115FF41-AFA4-4D25-AB42-AB034F4B4FEC}"/>
          </ac:spMkLst>
        </pc:spChg>
        <pc:spChg chg="mod ord">
          <ac:chgData name="Itoro Ukpe" userId="930c7793ab260b0d" providerId="LiveId" clId="{680FD03F-222B-461B-85C1-99CD3C40DF3B}" dt="2023-07-28T05:32:51.585" v="1450" actId="26606"/>
          <ac:spMkLst>
            <pc:docMk/>
            <pc:sldMk cId="3502493322" sldId="396"/>
            <ac:spMk id="4" creationId="{B0881FA9-F3B0-4912-B0E1-352094195C30}"/>
          </ac:spMkLst>
        </pc:spChg>
        <pc:spChg chg="del">
          <ac:chgData name="Itoro Ukpe" userId="930c7793ab260b0d" providerId="LiveId" clId="{680FD03F-222B-461B-85C1-99CD3C40DF3B}" dt="2023-07-28T05:29:09.985" v="1420" actId="26606"/>
          <ac:spMkLst>
            <pc:docMk/>
            <pc:sldMk cId="3502493322" sldId="396"/>
            <ac:spMk id="5174" creationId="{8D1AA55E-40D5-461B-A5A8-4AE8AAB71B08}"/>
          </ac:spMkLst>
        </pc:spChg>
        <pc:spChg chg="del">
          <ac:chgData name="Itoro Ukpe" userId="930c7793ab260b0d" providerId="LiveId" clId="{680FD03F-222B-461B-85C1-99CD3C40DF3B}" dt="2023-07-28T05:29:09.985" v="1420" actId="26606"/>
          <ac:spMkLst>
            <pc:docMk/>
            <pc:sldMk cId="3502493322" sldId="396"/>
            <ac:spMk id="5176" creationId="{6CB927A4-E432-4310-9CD5-E89FF5063179}"/>
          </ac:spMkLst>
        </pc:spChg>
        <pc:spChg chg="del">
          <ac:chgData name="Itoro Ukpe" userId="930c7793ab260b0d" providerId="LiveId" clId="{680FD03F-222B-461B-85C1-99CD3C40DF3B}" dt="2023-07-28T05:29:09.985" v="1420" actId="26606"/>
          <ac:spMkLst>
            <pc:docMk/>
            <pc:sldMk cId="3502493322" sldId="396"/>
            <ac:spMk id="5177" creationId="{E3020543-B24B-4EC4-8FFC-8DD88EEA91A8}"/>
          </ac:spMkLst>
        </pc:spChg>
        <pc:spChg chg="add del">
          <ac:chgData name="Itoro Ukpe" userId="930c7793ab260b0d" providerId="LiveId" clId="{680FD03F-222B-461B-85C1-99CD3C40DF3B}" dt="2023-07-28T05:32:51.585" v="1450" actId="26606"/>
          <ac:spMkLst>
            <pc:docMk/>
            <pc:sldMk cId="3502493322" sldId="396"/>
            <ac:spMk id="5184" creationId="{A2679492-7988-4050-9056-542444452411}"/>
          </ac:spMkLst>
        </pc:spChg>
        <pc:spChg chg="add del">
          <ac:chgData name="Itoro Ukpe" userId="930c7793ab260b0d" providerId="LiveId" clId="{680FD03F-222B-461B-85C1-99CD3C40DF3B}" dt="2023-07-28T05:32:51.585" v="1450" actId="26606"/>
          <ac:spMkLst>
            <pc:docMk/>
            <pc:sldMk cId="3502493322" sldId="396"/>
            <ac:spMk id="5186" creationId="{B091B163-7D61-4891-ABCF-5C13D9C418D0}"/>
          </ac:spMkLst>
        </pc:spChg>
        <pc:spChg chg="add">
          <ac:chgData name="Itoro Ukpe" userId="930c7793ab260b0d" providerId="LiveId" clId="{680FD03F-222B-461B-85C1-99CD3C40DF3B}" dt="2023-07-28T05:32:51.585" v="1450" actId="26606"/>
          <ac:spMkLst>
            <pc:docMk/>
            <pc:sldMk cId="3502493322" sldId="396"/>
            <ac:spMk id="5195" creationId="{327D73B4-9F5C-4A64-A179-51B9500CB8B5}"/>
          </ac:spMkLst>
        </pc:spChg>
        <pc:spChg chg="add">
          <ac:chgData name="Itoro Ukpe" userId="930c7793ab260b0d" providerId="LiveId" clId="{680FD03F-222B-461B-85C1-99CD3C40DF3B}" dt="2023-07-28T05:32:51.585" v="1450" actId="26606"/>
          <ac:spMkLst>
            <pc:docMk/>
            <pc:sldMk cId="3502493322" sldId="396"/>
            <ac:spMk id="5197" creationId="{6CB927A4-E432-4310-9CD5-E89FF5063179}"/>
          </ac:spMkLst>
        </pc:spChg>
        <pc:spChg chg="add">
          <ac:chgData name="Itoro Ukpe" userId="930c7793ab260b0d" providerId="LiveId" clId="{680FD03F-222B-461B-85C1-99CD3C40DF3B}" dt="2023-07-28T05:32:51.585" v="1450" actId="26606"/>
          <ac:spMkLst>
            <pc:docMk/>
            <pc:sldMk cId="3502493322" sldId="396"/>
            <ac:spMk id="5199" creationId="{1453BF6C-B012-48B7-B4E8-6D7AC7C27D02}"/>
          </ac:spMkLst>
        </pc:spChg>
        <pc:spChg chg="add">
          <ac:chgData name="Itoro Ukpe" userId="930c7793ab260b0d" providerId="LiveId" clId="{680FD03F-222B-461B-85C1-99CD3C40DF3B}" dt="2023-07-28T05:32:51.585" v="1450" actId="26606"/>
          <ac:spMkLst>
            <pc:docMk/>
            <pc:sldMk cId="3502493322" sldId="396"/>
            <ac:spMk id="5201" creationId="{C64EAE84-A813-4501-BC71-DBD14BA0265E}"/>
          </ac:spMkLst>
        </pc:spChg>
        <pc:spChg chg="add">
          <ac:chgData name="Itoro Ukpe" userId="930c7793ab260b0d" providerId="LiveId" clId="{680FD03F-222B-461B-85C1-99CD3C40DF3B}" dt="2023-07-28T05:32:51.585" v="1450" actId="26606"/>
          <ac:spMkLst>
            <pc:docMk/>
            <pc:sldMk cId="3502493322" sldId="396"/>
            <ac:spMk id="5203" creationId="{AB673405-BF85-493E-8558-0DCBEDB2BB49}"/>
          </ac:spMkLst>
        </pc:spChg>
        <pc:spChg chg="add">
          <ac:chgData name="Itoro Ukpe" userId="930c7793ab260b0d" providerId="LiveId" clId="{680FD03F-222B-461B-85C1-99CD3C40DF3B}" dt="2023-07-28T05:32:51.585" v="1450" actId="26606"/>
          <ac:spMkLst>
            <pc:docMk/>
            <pc:sldMk cId="3502493322" sldId="396"/>
            <ac:spMk id="5205" creationId="{E3020543-B24B-4EC4-8FFC-8DD88EEA91A8}"/>
          </ac:spMkLst>
        </pc:spChg>
        <pc:picChg chg="mod">
          <ac:chgData name="Itoro Ukpe" userId="930c7793ab260b0d" providerId="LiveId" clId="{680FD03F-222B-461B-85C1-99CD3C40DF3B}" dt="2023-07-28T05:32:51.585" v="1450" actId="26606"/>
          <ac:picMkLst>
            <pc:docMk/>
            <pc:sldMk cId="3502493322" sldId="396"/>
            <ac:picMk id="2" creationId="{712F5FBF-5B01-9458-15D5-3D9500BEA90A}"/>
          </ac:picMkLst>
        </pc:picChg>
        <pc:picChg chg="mod">
          <ac:chgData name="Itoro Ukpe" userId="930c7793ab260b0d" providerId="LiveId" clId="{680FD03F-222B-461B-85C1-99CD3C40DF3B}" dt="2023-07-28T05:32:51.585" v="1450" actId="26606"/>
          <ac:picMkLst>
            <pc:docMk/>
            <pc:sldMk cId="3502493322" sldId="396"/>
            <ac:picMk id="8" creationId="{B53D1AAB-32B2-4F04-828F-AB1C758AF004}"/>
          </ac:picMkLst>
        </pc:picChg>
        <pc:cxnChg chg="del">
          <ac:chgData name="Itoro Ukpe" userId="930c7793ab260b0d" providerId="LiveId" clId="{680FD03F-222B-461B-85C1-99CD3C40DF3B}" dt="2023-07-28T05:29:09.985" v="1420" actId="26606"/>
          <ac:cxnSpMkLst>
            <pc:docMk/>
            <pc:sldMk cId="3502493322" sldId="396"/>
            <ac:cxnSpMk id="5173" creationId="{5C05CAAB-DBA2-4548-AD5F-01BB97FBB207}"/>
          </ac:cxnSpMkLst>
        </pc:cxnChg>
        <pc:cxnChg chg="del">
          <ac:chgData name="Itoro Ukpe" userId="930c7793ab260b0d" providerId="LiveId" clId="{680FD03F-222B-461B-85C1-99CD3C40DF3B}" dt="2023-07-28T05:29:09.985" v="1420" actId="26606"/>
          <ac:cxnSpMkLst>
            <pc:docMk/>
            <pc:sldMk cId="3502493322" sldId="396"/>
            <ac:cxnSpMk id="5175" creationId="{7EB498BD-8089-4626-91EA-4978EBEF535E}"/>
          </ac:cxnSpMkLst>
        </pc:cxnChg>
        <pc:cxnChg chg="add del">
          <ac:chgData name="Itoro Ukpe" userId="930c7793ab260b0d" providerId="LiveId" clId="{680FD03F-222B-461B-85C1-99CD3C40DF3B}" dt="2023-07-28T05:32:51.585" v="1450" actId="26606"/>
          <ac:cxnSpMkLst>
            <pc:docMk/>
            <pc:sldMk cId="3502493322" sldId="396"/>
            <ac:cxnSpMk id="5182" creationId="{5C05CAAB-DBA2-4548-AD5F-01BB97FBB207}"/>
          </ac:cxnSpMkLst>
        </pc:cxnChg>
        <pc:cxnChg chg="add del">
          <ac:chgData name="Itoro Ukpe" userId="930c7793ab260b0d" providerId="LiveId" clId="{680FD03F-222B-461B-85C1-99CD3C40DF3B}" dt="2023-07-28T05:32:51.585" v="1450" actId="26606"/>
          <ac:cxnSpMkLst>
            <pc:docMk/>
            <pc:sldMk cId="3502493322" sldId="396"/>
            <ac:cxnSpMk id="5188" creationId="{C49DA8F6-BCC1-4447-B54C-57856834B94B}"/>
          </ac:cxnSpMkLst>
        </pc:cxnChg>
        <pc:cxnChg chg="add">
          <ac:chgData name="Itoro Ukpe" userId="930c7793ab260b0d" providerId="LiveId" clId="{680FD03F-222B-461B-85C1-99CD3C40DF3B}" dt="2023-07-28T05:32:51.585" v="1450" actId="26606"/>
          <ac:cxnSpMkLst>
            <pc:docMk/>
            <pc:sldMk cId="3502493322" sldId="396"/>
            <ac:cxnSpMk id="5193" creationId="{5C05CAAB-DBA2-4548-AD5F-01BB97FBB207}"/>
          </ac:cxnSpMkLst>
        </pc:cxnChg>
        <pc:cxnChg chg="add">
          <ac:chgData name="Itoro Ukpe" userId="930c7793ab260b0d" providerId="LiveId" clId="{680FD03F-222B-461B-85C1-99CD3C40DF3B}" dt="2023-07-28T05:32:51.585" v="1450" actId="26606"/>
          <ac:cxnSpMkLst>
            <pc:docMk/>
            <pc:sldMk cId="3502493322" sldId="396"/>
            <ac:cxnSpMk id="5207" creationId="{C49DA8F6-BCC1-4447-B54C-57856834B94B}"/>
          </ac:cxnSpMkLst>
        </pc:cxnChg>
      </pc:sldChg>
      <pc:sldChg chg="addSp delSp modSp add mod">
        <pc:chgData name="Itoro Ukpe" userId="930c7793ab260b0d" providerId="LiveId" clId="{680FD03F-222B-461B-85C1-99CD3C40DF3B}" dt="2023-07-28T05:29:53.808" v="1430" actId="26606"/>
        <pc:sldMkLst>
          <pc:docMk/>
          <pc:sldMk cId="2228995818" sldId="397"/>
        </pc:sldMkLst>
        <pc:spChg chg="mod">
          <ac:chgData name="Itoro Ukpe" userId="930c7793ab260b0d" providerId="LiveId" clId="{680FD03F-222B-461B-85C1-99CD3C40DF3B}" dt="2023-07-28T05:29:53.808" v="1430" actId="26606"/>
          <ac:spMkLst>
            <pc:docMk/>
            <pc:sldMk cId="2228995818" sldId="397"/>
            <ac:spMk id="3" creationId="{0115FF41-AFA4-4D25-AB42-AB034F4B4FEC}"/>
          </ac:spMkLst>
        </pc:spChg>
        <pc:spChg chg="mod ord">
          <ac:chgData name="Itoro Ukpe" userId="930c7793ab260b0d" providerId="LiveId" clId="{680FD03F-222B-461B-85C1-99CD3C40DF3B}" dt="2023-07-28T05:29:53.808" v="1430" actId="26606"/>
          <ac:spMkLst>
            <pc:docMk/>
            <pc:sldMk cId="2228995818" sldId="397"/>
            <ac:spMk id="4" creationId="{B0881FA9-F3B0-4912-B0E1-352094195C30}"/>
          </ac:spMkLst>
        </pc:spChg>
        <pc:spChg chg="add del">
          <ac:chgData name="Itoro Ukpe" userId="930c7793ab260b0d" providerId="LiveId" clId="{680FD03F-222B-461B-85C1-99CD3C40DF3B}" dt="2023-07-28T05:29:53.808" v="1430" actId="26606"/>
          <ac:spMkLst>
            <pc:docMk/>
            <pc:sldMk cId="2228995818" sldId="397"/>
            <ac:spMk id="5174" creationId="{8D1AA55E-40D5-461B-A5A8-4AE8AAB71B08}"/>
          </ac:spMkLst>
        </pc:spChg>
        <pc:spChg chg="add del">
          <ac:chgData name="Itoro Ukpe" userId="930c7793ab260b0d" providerId="LiveId" clId="{680FD03F-222B-461B-85C1-99CD3C40DF3B}" dt="2023-07-28T05:29:53.808" v="1430" actId="26606"/>
          <ac:spMkLst>
            <pc:docMk/>
            <pc:sldMk cId="2228995818" sldId="397"/>
            <ac:spMk id="5176" creationId="{6CB927A4-E432-4310-9CD5-E89FF5063179}"/>
          </ac:spMkLst>
        </pc:spChg>
        <pc:spChg chg="add del">
          <ac:chgData name="Itoro Ukpe" userId="930c7793ab260b0d" providerId="LiveId" clId="{680FD03F-222B-461B-85C1-99CD3C40DF3B}" dt="2023-07-28T05:29:53.808" v="1430" actId="26606"/>
          <ac:spMkLst>
            <pc:docMk/>
            <pc:sldMk cId="2228995818" sldId="397"/>
            <ac:spMk id="5177" creationId="{E3020543-B24B-4EC4-8FFC-8DD88EEA91A8}"/>
          </ac:spMkLst>
        </pc:spChg>
        <pc:spChg chg="add del">
          <ac:chgData name="Itoro Ukpe" userId="930c7793ab260b0d" providerId="LiveId" clId="{680FD03F-222B-461B-85C1-99CD3C40DF3B}" dt="2023-07-28T05:29:53.793" v="1429" actId="26606"/>
          <ac:spMkLst>
            <pc:docMk/>
            <pc:sldMk cId="2228995818" sldId="397"/>
            <ac:spMk id="5184" creationId="{A2679492-7988-4050-9056-542444452411}"/>
          </ac:spMkLst>
        </pc:spChg>
        <pc:spChg chg="add del">
          <ac:chgData name="Itoro Ukpe" userId="930c7793ab260b0d" providerId="LiveId" clId="{680FD03F-222B-461B-85C1-99CD3C40DF3B}" dt="2023-07-28T05:29:53.793" v="1429" actId="26606"/>
          <ac:spMkLst>
            <pc:docMk/>
            <pc:sldMk cId="2228995818" sldId="397"/>
            <ac:spMk id="5186" creationId="{B091B163-7D61-4891-ABCF-5C13D9C418D0}"/>
          </ac:spMkLst>
        </pc:spChg>
        <pc:spChg chg="add">
          <ac:chgData name="Itoro Ukpe" userId="930c7793ab260b0d" providerId="LiveId" clId="{680FD03F-222B-461B-85C1-99CD3C40DF3B}" dt="2023-07-28T05:29:53.808" v="1430" actId="26606"/>
          <ac:spMkLst>
            <pc:docMk/>
            <pc:sldMk cId="2228995818" sldId="397"/>
            <ac:spMk id="5192" creationId="{A2679492-7988-4050-9056-542444452411}"/>
          </ac:spMkLst>
        </pc:spChg>
        <pc:spChg chg="add">
          <ac:chgData name="Itoro Ukpe" userId="930c7793ab260b0d" providerId="LiveId" clId="{680FD03F-222B-461B-85C1-99CD3C40DF3B}" dt="2023-07-28T05:29:53.808" v="1430" actId="26606"/>
          <ac:spMkLst>
            <pc:docMk/>
            <pc:sldMk cId="2228995818" sldId="397"/>
            <ac:spMk id="5193" creationId="{B5ABDEAA-B248-4182-B67C-A925338E772D}"/>
          </ac:spMkLst>
        </pc:spChg>
        <pc:spChg chg="add">
          <ac:chgData name="Itoro Ukpe" userId="930c7793ab260b0d" providerId="LiveId" clId="{680FD03F-222B-461B-85C1-99CD3C40DF3B}" dt="2023-07-28T05:29:53.808" v="1430" actId="26606"/>
          <ac:spMkLst>
            <pc:docMk/>
            <pc:sldMk cId="2228995818" sldId="397"/>
            <ac:spMk id="5194" creationId="{B091B163-7D61-4891-ABCF-5C13D9C418D0}"/>
          </ac:spMkLst>
        </pc:spChg>
        <pc:picChg chg="mod">
          <ac:chgData name="Itoro Ukpe" userId="930c7793ab260b0d" providerId="LiveId" clId="{680FD03F-222B-461B-85C1-99CD3C40DF3B}" dt="2023-07-28T05:29:53.808" v="1430" actId="26606"/>
          <ac:picMkLst>
            <pc:docMk/>
            <pc:sldMk cId="2228995818" sldId="397"/>
            <ac:picMk id="2" creationId="{712F5FBF-5B01-9458-15D5-3D9500BEA90A}"/>
          </ac:picMkLst>
        </pc:picChg>
        <pc:picChg chg="mod">
          <ac:chgData name="Itoro Ukpe" userId="930c7793ab260b0d" providerId="LiveId" clId="{680FD03F-222B-461B-85C1-99CD3C40DF3B}" dt="2023-07-28T05:29:53.808" v="1430" actId="26606"/>
          <ac:picMkLst>
            <pc:docMk/>
            <pc:sldMk cId="2228995818" sldId="397"/>
            <ac:picMk id="8" creationId="{B53D1AAB-32B2-4F04-828F-AB1C758AF004}"/>
          </ac:picMkLst>
        </pc:picChg>
        <pc:cxnChg chg="add del">
          <ac:chgData name="Itoro Ukpe" userId="930c7793ab260b0d" providerId="LiveId" clId="{680FD03F-222B-461B-85C1-99CD3C40DF3B}" dt="2023-07-28T05:29:53.808" v="1430" actId="26606"/>
          <ac:cxnSpMkLst>
            <pc:docMk/>
            <pc:sldMk cId="2228995818" sldId="397"/>
            <ac:cxnSpMk id="5173" creationId="{5C05CAAB-DBA2-4548-AD5F-01BB97FBB207}"/>
          </ac:cxnSpMkLst>
        </pc:cxnChg>
        <pc:cxnChg chg="add del">
          <ac:chgData name="Itoro Ukpe" userId="930c7793ab260b0d" providerId="LiveId" clId="{680FD03F-222B-461B-85C1-99CD3C40DF3B}" dt="2023-07-28T05:29:53.808" v="1430" actId="26606"/>
          <ac:cxnSpMkLst>
            <pc:docMk/>
            <pc:sldMk cId="2228995818" sldId="397"/>
            <ac:cxnSpMk id="5175" creationId="{7EB498BD-8089-4626-91EA-4978EBEF535E}"/>
          </ac:cxnSpMkLst>
        </pc:cxnChg>
        <pc:cxnChg chg="add del">
          <ac:chgData name="Itoro Ukpe" userId="930c7793ab260b0d" providerId="LiveId" clId="{680FD03F-222B-461B-85C1-99CD3C40DF3B}" dt="2023-07-28T05:29:53.793" v="1429" actId="26606"/>
          <ac:cxnSpMkLst>
            <pc:docMk/>
            <pc:sldMk cId="2228995818" sldId="397"/>
            <ac:cxnSpMk id="5182" creationId="{5C05CAAB-DBA2-4548-AD5F-01BB97FBB207}"/>
          </ac:cxnSpMkLst>
        </pc:cxnChg>
        <pc:cxnChg chg="add del">
          <ac:chgData name="Itoro Ukpe" userId="930c7793ab260b0d" providerId="LiveId" clId="{680FD03F-222B-461B-85C1-99CD3C40DF3B}" dt="2023-07-28T05:29:53.793" v="1429" actId="26606"/>
          <ac:cxnSpMkLst>
            <pc:docMk/>
            <pc:sldMk cId="2228995818" sldId="397"/>
            <ac:cxnSpMk id="5188" creationId="{C49DA8F6-BCC1-4447-B54C-57856834B94B}"/>
          </ac:cxnSpMkLst>
        </pc:cxnChg>
        <pc:cxnChg chg="add">
          <ac:chgData name="Itoro Ukpe" userId="930c7793ab260b0d" providerId="LiveId" clId="{680FD03F-222B-461B-85C1-99CD3C40DF3B}" dt="2023-07-28T05:29:53.808" v="1430" actId="26606"/>
          <ac:cxnSpMkLst>
            <pc:docMk/>
            <pc:sldMk cId="2228995818" sldId="397"/>
            <ac:cxnSpMk id="5190" creationId="{C49DA8F6-BCC1-4447-B54C-57856834B94B}"/>
          </ac:cxnSpMkLst>
        </pc:cxnChg>
        <pc:cxnChg chg="add">
          <ac:chgData name="Itoro Ukpe" userId="930c7793ab260b0d" providerId="LiveId" clId="{680FD03F-222B-461B-85C1-99CD3C40DF3B}" dt="2023-07-28T05:29:53.808" v="1430" actId="26606"/>
          <ac:cxnSpMkLst>
            <pc:docMk/>
            <pc:sldMk cId="2228995818" sldId="397"/>
            <ac:cxnSpMk id="5191" creationId="{5C05CAAB-DBA2-4548-AD5F-01BB97FBB207}"/>
          </ac:cxnSpMkLst>
        </pc:cxnChg>
      </pc:sldChg>
      <pc:sldChg chg="addSp modSp add mod setBg">
        <pc:chgData name="Itoro Ukpe" userId="930c7793ab260b0d" providerId="LiveId" clId="{680FD03F-222B-461B-85C1-99CD3C40DF3B}" dt="2023-07-28T16:13:14.569" v="1458" actId="1076"/>
        <pc:sldMkLst>
          <pc:docMk/>
          <pc:sldMk cId="1169067284" sldId="398"/>
        </pc:sldMkLst>
        <pc:spChg chg="mod">
          <ac:chgData name="Itoro Ukpe" userId="930c7793ab260b0d" providerId="LiveId" clId="{680FD03F-222B-461B-85C1-99CD3C40DF3B}" dt="2023-07-28T05:29:00.593" v="1418" actId="26606"/>
          <ac:spMkLst>
            <pc:docMk/>
            <pc:sldMk cId="1169067284" sldId="398"/>
            <ac:spMk id="3" creationId="{0115FF41-AFA4-4D25-AB42-AB034F4B4FEC}"/>
          </ac:spMkLst>
        </pc:spChg>
        <pc:spChg chg="mod">
          <ac:chgData name="Itoro Ukpe" userId="930c7793ab260b0d" providerId="LiveId" clId="{680FD03F-222B-461B-85C1-99CD3C40DF3B}" dt="2023-07-28T05:29:00.593" v="1418" actId="26606"/>
          <ac:spMkLst>
            <pc:docMk/>
            <pc:sldMk cId="1169067284" sldId="398"/>
            <ac:spMk id="4" creationId="{B0881FA9-F3B0-4912-B0E1-352094195C30}"/>
          </ac:spMkLst>
        </pc:spChg>
        <pc:spChg chg="mod">
          <ac:chgData name="Itoro Ukpe" userId="930c7793ab260b0d" providerId="LiveId" clId="{680FD03F-222B-461B-85C1-99CD3C40DF3B}" dt="2023-07-28T05:29:00.593" v="1418" actId="26606"/>
          <ac:spMkLst>
            <pc:docMk/>
            <pc:sldMk cId="1169067284" sldId="398"/>
            <ac:spMk id="11" creationId="{56AE2454-CE9A-4A6B-AB5A-349E0D967654}"/>
          </ac:spMkLst>
        </pc:spChg>
        <pc:spChg chg="add">
          <ac:chgData name="Itoro Ukpe" userId="930c7793ab260b0d" providerId="LiveId" clId="{680FD03F-222B-461B-85C1-99CD3C40DF3B}" dt="2023-07-28T05:29:00.593" v="1418" actId="26606"/>
          <ac:spMkLst>
            <pc:docMk/>
            <pc:sldMk cId="1169067284" sldId="398"/>
            <ac:spMk id="18" creationId="{A2679492-7988-4050-9056-542444452411}"/>
          </ac:spMkLst>
        </pc:spChg>
        <pc:spChg chg="add">
          <ac:chgData name="Itoro Ukpe" userId="930c7793ab260b0d" providerId="LiveId" clId="{680FD03F-222B-461B-85C1-99CD3C40DF3B}" dt="2023-07-28T05:29:00.593" v="1418" actId="26606"/>
          <ac:spMkLst>
            <pc:docMk/>
            <pc:sldMk cId="1169067284" sldId="398"/>
            <ac:spMk id="20" creationId="{B091B163-7D61-4891-ABCF-5C13D9C418D0}"/>
          </ac:spMkLst>
        </pc:spChg>
        <pc:spChg chg="add">
          <ac:chgData name="Itoro Ukpe" userId="930c7793ab260b0d" providerId="LiveId" clId="{680FD03F-222B-461B-85C1-99CD3C40DF3B}" dt="2023-07-28T05:29:00.593" v="1418" actId="26606"/>
          <ac:spMkLst>
            <pc:docMk/>
            <pc:sldMk cId="1169067284" sldId="398"/>
            <ac:spMk id="22" creationId="{6CB927A4-E432-4310-9CD5-E89FF5063179}"/>
          </ac:spMkLst>
        </pc:spChg>
        <pc:spChg chg="add">
          <ac:chgData name="Itoro Ukpe" userId="930c7793ab260b0d" providerId="LiveId" clId="{680FD03F-222B-461B-85C1-99CD3C40DF3B}" dt="2023-07-28T05:29:00.593" v="1418" actId="26606"/>
          <ac:spMkLst>
            <pc:docMk/>
            <pc:sldMk cId="1169067284" sldId="398"/>
            <ac:spMk id="24" creationId="{E3020543-B24B-4EC4-8FFC-8DD88EEA91A8}"/>
          </ac:spMkLst>
        </pc:spChg>
        <pc:spChg chg="add">
          <ac:chgData name="Itoro Ukpe" userId="930c7793ab260b0d" providerId="LiveId" clId="{680FD03F-222B-461B-85C1-99CD3C40DF3B}" dt="2023-07-28T05:29:00.593" v="1418" actId="26606"/>
          <ac:spMkLst>
            <pc:docMk/>
            <pc:sldMk cId="1169067284" sldId="398"/>
            <ac:spMk id="26" creationId="{1453BF6C-B012-48B7-B4E8-6D7AC7C27D02}"/>
          </ac:spMkLst>
        </pc:spChg>
        <pc:picChg chg="mod ord">
          <ac:chgData name="Itoro Ukpe" userId="930c7793ab260b0d" providerId="LiveId" clId="{680FD03F-222B-461B-85C1-99CD3C40DF3B}" dt="2023-07-28T16:13:14.569" v="1458" actId="1076"/>
          <ac:picMkLst>
            <pc:docMk/>
            <pc:sldMk cId="1169067284" sldId="398"/>
            <ac:picMk id="8" creationId="{B53D1AAB-32B2-4F04-828F-AB1C758AF004}"/>
          </ac:picMkLst>
        </pc:picChg>
        <pc:cxnChg chg="add">
          <ac:chgData name="Itoro Ukpe" userId="930c7793ab260b0d" providerId="LiveId" clId="{680FD03F-222B-461B-85C1-99CD3C40DF3B}" dt="2023-07-28T05:29:00.593" v="1418" actId="26606"/>
          <ac:cxnSpMkLst>
            <pc:docMk/>
            <pc:sldMk cId="1169067284" sldId="398"/>
            <ac:cxnSpMk id="16" creationId="{5C05CAAB-DBA2-4548-AD5F-01BB97FBB207}"/>
          </ac:cxnSpMkLst>
        </pc:cxnChg>
        <pc:cxnChg chg="add">
          <ac:chgData name="Itoro Ukpe" userId="930c7793ab260b0d" providerId="LiveId" clId="{680FD03F-222B-461B-85C1-99CD3C40DF3B}" dt="2023-07-28T05:29:00.593" v="1418" actId="26606"/>
          <ac:cxnSpMkLst>
            <pc:docMk/>
            <pc:sldMk cId="1169067284" sldId="398"/>
            <ac:cxnSpMk id="28" creationId="{C49DA8F6-BCC1-4447-B54C-57856834B94B}"/>
          </ac:cxnSpMkLst>
        </pc:cxnChg>
      </pc:sldChg>
      <pc:sldChg chg="addSp modSp add mod setBg">
        <pc:chgData name="Itoro Ukpe" userId="930c7793ab260b0d" providerId="LiveId" clId="{680FD03F-222B-461B-85C1-99CD3C40DF3B}" dt="2023-07-28T16:13:20.568" v="1459" actId="1076"/>
        <pc:sldMkLst>
          <pc:docMk/>
          <pc:sldMk cId="756967068" sldId="399"/>
        </pc:sldMkLst>
        <pc:spChg chg="mod">
          <ac:chgData name="Itoro Ukpe" userId="930c7793ab260b0d" providerId="LiveId" clId="{680FD03F-222B-461B-85C1-99CD3C40DF3B}" dt="2023-07-28T05:29:03.598" v="1419" actId="26606"/>
          <ac:spMkLst>
            <pc:docMk/>
            <pc:sldMk cId="756967068" sldId="399"/>
            <ac:spMk id="3" creationId="{0115FF41-AFA4-4D25-AB42-AB034F4B4FEC}"/>
          </ac:spMkLst>
        </pc:spChg>
        <pc:spChg chg="mod">
          <ac:chgData name="Itoro Ukpe" userId="930c7793ab260b0d" providerId="LiveId" clId="{680FD03F-222B-461B-85C1-99CD3C40DF3B}" dt="2023-07-28T05:29:03.598" v="1419" actId="26606"/>
          <ac:spMkLst>
            <pc:docMk/>
            <pc:sldMk cId="756967068" sldId="399"/>
            <ac:spMk id="4" creationId="{B0881FA9-F3B0-4912-B0E1-352094195C30}"/>
          </ac:spMkLst>
        </pc:spChg>
        <pc:spChg chg="mod">
          <ac:chgData name="Itoro Ukpe" userId="930c7793ab260b0d" providerId="LiveId" clId="{680FD03F-222B-461B-85C1-99CD3C40DF3B}" dt="2023-07-28T05:29:03.598" v="1419" actId="26606"/>
          <ac:spMkLst>
            <pc:docMk/>
            <pc:sldMk cId="756967068" sldId="399"/>
            <ac:spMk id="11" creationId="{56AE2454-CE9A-4A6B-AB5A-349E0D967654}"/>
          </ac:spMkLst>
        </pc:spChg>
        <pc:spChg chg="add">
          <ac:chgData name="Itoro Ukpe" userId="930c7793ab260b0d" providerId="LiveId" clId="{680FD03F-222B-461B-85C1-99CD3C40DF3B}" dt="2023-07-28T05:29:03.598" v="1419" actId="26606"/>
          <ac:spMkLst>
            <pc:docMk/>
            <pc:sldMk cId="756967068" sldId="399"/>
            <ac:spMk id="18" creationId="{A2679492-7988-4050-9056-542444452411}"/>
          </ac:spMkLst>
        </pc:spChg>
        <pc:spChg chg="add">
          <ac:chgData name="Itoro Ukpe" userId="930c7793ab260b0d" providerId="LiveId" clId="{680FD03F-222B-461B-85C1-99CD3C40DF3B}" dt="2023-07-28T05:29:03.598" v="1419" actId="26606"/>
          <ac:spMkLst>
            <pc:docMk/>
            <pc:sldMk cId="756967068" sldId="399"/>
            <ac:spMk id="20" creationId="{B091B163-7D61-4891-ABCF-5C13D9C418D0}"/>
          </ac:spMkLst>
        </pc:spChg>
        <pc:spChg chg="add">
          <ac:chgData name="Itoro Ukpe" userId="930c7793ab260b0d" providerId="LiveId" clId="{680FD03F-222B-461B-85C1-99CD3C40DF3B}" dt="2023-07-28T05:29:03.598" v="1419" actId="26606"/>
          <ac:spMkLst>
            <pc:docMk/>
            <pc:sldMk cId="756967068" sldId="399"/>
            <ac:spMk id="22" creationId="{6CB927A4-E432-4310-9CD5-E89FF5063179}"/>
          </ac:spMkLst>
        </pc:spChg>
        <pc:spChg chg="add">
          <ac:chgData name="Itoro Ukpe" userId="930c7793ab260b0d" providerId="LiveId" clId="{680FD03F-222B-461B-85C1-99CD3C40DF3B}" dt="2023-07-28T05:29:03.598" v="1419" actId="26606"/>
          <ac:spMkLst>
            <pc:docMk/>
            <pc:sldMk cId="756967068" sldId="399"/>
            <ac:spMk id="24" creationId="{E3020543-B24B-4EC4-8FFC-8DD88EEA91A8}"/>
          </ac:spMkLst>
        </pc:spChg>
        <pc:spChg chg="add">
          <ac:chgData name="Itoro Ukpe" userId="930c7793ab260b0d" providerId="LiveId" clId="{680FD03F-222B-461B-85C1-99CD3C40DF3B}" dt="2023-07-28T05:29:03.598" v="1419" actId="26606"/>
          <ac:spMkLst>
            <pc:docMk/>
            <pc:sldMk cId="756967068" sldId="399"/>
            <ac:spMk id="26" creationId="{1453BF6C-B012-48B7-B4E8-6D7AC7C27D02}"/>
          </ac:spMkLst>
        </pc:spChg>
        <pc:picChg chg="mod ord">
          <ac:chgData name="Itoro Ukpe" userId="930c7793ab260b0d" providerId="LiveId" clId="{680FD03F-222B-461B-85C1-99CD3C40DF3B}" dt="2023-07-28T16:13:20.568" v="1459" actId="1076"/>
          <ac:picMkLst>
            <pc:docMk/>
            <pc:sldMk cId="756967068" sldId="399"/>
            <ac:picMk id="8" creationId="{B53D1AAB-32B2-4F04-828F-AB1C758AF004}"/>
          </ac:picMkLst>
        </pc:picChg>
        <pc:cxnChg chg="add">
          <ac:chgData name="Itoro Ukpe" userId="930c7793ab260b0d" providerId="LiveId" clId="{680FD03F-222B-461B-85C1-99CD3C40DF3B}" dt="2023-07-28T05:29:03.598" v="1419" actId="26606"/>
          <ac:cxnSpMkLst>
            <pc:docMk/>
            <pc:sldMk cId="756967068" sldId="399"/>
            <ac:cxnSpMk id="16" creationId="{5C05CAAB-DBA2-4548-AD5F-01BB97FBB207}"/>
          </ac:cxnSpMkLst>
        </pc:cxnChg>
        <pc:cxnChg chg="add">
          <ac:chgData name="Itoro Ukpe" userId="930c7793ab260b0d" providerId="LiveId" clId="{680FD03F-222B-461B-85C1-99CD3C40DF3B}" dt="2023-07-28T05:29:03.598" v="1419" actId="26606"/>
          <ac:cxnSpMkLst>
            <pc:docMk/>
            <pc:sldMk cId="756967068" sldId="399"/>
            <ac:cxnSpMk id="28" creationId="{C49DA8F6-BCC1-4447-B54C-57856834B94B}"/>
          </ac:cxnSpMkLst>
        </pc:cxnChg>
      </pc:sldChg>
      <pc:sldChg chg="addSp modSp add mod setBg">
        <pc:chgData name="Itoro Ukpe" userId="930c7793ab260b0d" providerId="LiveId" clId="{680FD03F-222B-461B-85C1-99CD3C40DF3B}" dt="2023-07-28T16:12:35.321" v="1451" actId="1076"/>
        <pc:sldMkLst>
          <pc:docMk/>
          <pc:sldMk cId="183318597" sldId="400"/>
        </pc:sldMkLst>
        <pc:spChg chg="mod">
          <ac:chgData name="Itoro Ukpe" userId="930c7793ab260b0d" providerId="LiveId" clId="{680FD03F-222B-461B-85C1-99CD3C40DF3B}" dt="2023-07-28T05:29:37.791" v="1425" actId="26606"/>
          <ac:spMkLst>
            <pc:docMk/>
            <pc:sldMk cId="183318597" sldId="400"/>
            <ac:spMk id="3" creationId="{0115FF41-AFA4-4D25-AB42-AB034F4B4FEC}"/>
          </ac:spMkLst>
        </pc:spChg>
        <pc:spChg chg="mod">
          <ac:chgData name="Itoro Ukpe" userId="930c7793ab260b0d" providerId="LiveId" clId="{680FD03F-222B-461B-85C1-99CD3C40DF3B}" dt="2023-07-28T05:29:37.791" v="1425" actId="26606"/>
          <ac:spMkLst>
            <pc:docMk/>
            <pc:sldMk cId="183318597" sldId="400"/>
            <ac:spMk id="4" creationId="{B0881FA9-F3B0-4912-B0E1-352094195C30}"/>
          </ac:spMkLst>
        </pc:spChg>
        <pc:spChg chg="mod">
          <ac:chgData name="Itoro Ukpe" userId="930c7793ab260b0d" providerId="LiveId" clId="{680FD03F-222B-461B-85C1-99CD3C40DF3B}" dt="2023-07-28T05:29:37.791" v="1425" actId="26606"/>
          <ac:spMkLst>
            <pc:docMk/>
            <pc:sldMk cId="183318597" sldId="400"/>
            <ac:spMk id="11" creationId="{56AE2454-CE9A-4A6B-AB5A-349E0D967654}"/>
          </ac:spMkLst>
        </pc:spChg>
        <pc:spChg chg="add">
          <ac:chgData name="Itoro Ukpe" userId="930c7793ab260b0d" providerId="LiveId" clId="{680FD03F-222B-461B-85C1-99CD3C40DF3B}" dt="2023-07-28T05:29:37.791" v="1425" actId="26606"/>
          <ac:spMkLst>
            <pc:docMk/>
            <pc:sldMk cId="183318597" sldId="400"/>
            <ac:spMk id="18" creationId="{A2679492-7988-4050-9056-542444452411}"/>
          </ac:spMkLst>
        </pc:spChg>
        <pc:spChg chg="add">
          <ac:chgData name="Itoro Ukpe" userId="930c7793ab260b0d" providerId="LiveId" clId="{680FD03F-222B-461B-85C1-99CD3C40DF3B}" dt="2023-07-28T05:29:37.791" v="1425" actId="26606"/>
          <ac:spMkLst>
            <pc:docMk/>
            <pc:sldMk cId="183318597" sldId="400"/>
            <ac:spMk id="20" creationId="{B091B163-7D61-4891-ABCF-5C13D9C418D0}"/>
          </ac:spMkLst>
        </pc:spChg>
        <pc:spChg chg="add">
          <ac:chgData name="Itoro Ukpe" userId="930c7793ab260b0d" providerId="LiveId" clId="{680FD03F-222B-461B-85C1-99CD3C40DF3B}" dt="2023-07-28T05:29:37.791" v="1425" actId="26606"/>
          <ac:spMkLst>
            <pc:docMk/>
            <pc:sldMk cId="183318597" sldId="400"/>
            <ac:spMk id="22" creationId="{6CB927A4-E432-4310-9CD5-E89FF5063179}"/>
          </ac:spMkLst>
        </pc:spChg>
        <pc:spChg chg="add">
          <ac:chgData name="Itoro Ukpe" userId="930c7793ab260b0d" providerId="LiveId" clId="{680FD03F-222B-461B-85C1-99CD3C40DF3B}" dt="2023-07-28T05:29:37.791" v="1425" actId="26606"/>
          <ac:spMkLst>
            <pc:docMk/>
            <pc:sldMk cId="183318597" sldId="400"/>
            <ac:spMk id="24" creationId="{E3020543-B24B-4EC4-8FFC-8DD88EEA91A8}"/>
          </ac:spMkLst>
        </pc:spChg>
        <pc:spChg chg="add">
          <ac:chgData name="Itoro Ukpe" userId="930c7793ab260b0d" providerId="LiveId" clId="{680FD03F-222B-461B-85C1-99CD3C40DF3B}" dt="2023-07-28T05:29:37.791" v="1425" actId="26606"/>
          <ac:spMkLst>
            <pc:docMk/>
            <pc:sldMk cId="183318597" sldId="400"/>
            <ac:spMk id="26" creationId="{1453BF6C-B012-48B7-B4E8-6D7AC7C27D02}"/>
          </ac:spMkLst>
        </pc:spChg>
        <pc:picChg chg="mod ord">
          <ac:chgData name="Itoro Ukpe" userId="930c7793ab260b0d" providerId="LiveId" clId="{680FD03F-222B-461B-85C1-99CD3C40DF3B}" dt="2023-07-28T16:12:35.321" v="1451" actId="1076"/>
          <ac:picMkLst>
            <pc:docMk/>
            <pc:sldMk cId="183318597" sldId="400"/>
            <ac:picMk id="8" creationId="{B53D1AAB-32B2-4F04-828F-AB1C758AF004}"/>
          </ac:picMkLst>
        </pc:picChg>
        <pc:cxnChg chg="add">
          <ac:chgData name="Itoro Ukpe" userId="930c7793ab260b0d" providerId="LiveId" clId="{680FD03F-222B-461B-85C1-99CD3C40DF3B}" dt="2023-07-28T05:29:37.791" v="1425" actId="26606"/>
          <ac:cxnSpMkLst>
            <pc:docMk/>
            <pc:sldMk cId="183318597" sldId="400"/>
            <ac:cxnSpMk id="16" creationId="{5C05CAAB-DBA2-4548-AD5F-01BB97FBB207}"/>
          </ac:cxnSpMkLst>
        </pc:cxnChg>
        <pc:cxnChg chg="add">
          <ac:chgData name="Itoro Ukpe" userId="930c7793ab260b0d" providerId="LiveId" clId="{680FD03F-222B-461B-85C1-99CD3C40DF3B}" dt="2023-07-28T05:29:37.791" v="1425" actId="26606"/>
          <ac:cxnSpMkLst>
            <pc:docMk/>
            <pc:sldMk cId="183318597" sldId="400"/>
            <ac:cxnSpMk id="28" creationId="{C49DA8F6-BCC1-4447-B54C-57856834B94B}"/>
          </ac:cxnSpMkLst>
        </pc:cxnChg>
      </pc:sldChg>
      <pc:sldChg chg="addSp delSp modSp add mod setBg">
        <pc:chgData name="Itoro Ukpe" userId="930c7793ab260b0d" providerId="LiveId" clId="{680FD03F-222B-461B-85C1-99CD3C40DF3B}" dt="2023-07-28T16:12:52.297" v="1454" actId="14100"/>
        <pc:sldMkLst>
          <pc:docMk/>
          <pc:sldMk cId="4075950163" sldId="401"/>
        </pc:sldMkLst>
        <pc:spChg chg="add del">
          <ac:chgData name="Itoro Ukpe" userId="930c7793ab260b0d" providerId="LiveId" clId="{680FD03F-222B-461B-85C1-99CD3C40DF3B}" dt="2023-07-22T05:45:04.204" v="473"/>
          <ac:spMkLst>
            <pc:docMk/>
            <pc:sldMk cId="4075950163" sldId="401"/>
            <ac:spMk id="2" creationId="{08B89282-EB13-4BB8-58C2-59D1C756B31F}"/>
          </ac:spMkLst>
        </pc:spChg>
        <pc:spChg chg="mod">
          <ac:chgData name="Itoro Ukpe" userId="930c7793ab260b0d" providerId="LiveId" clId="{680FD03F-222B-461B-85C1-99CD3C40DF3B}" dt="2023-07-28T05:29:41.303" v="1426" actId="26606"/>
          <ac:spMkLst>
            <pc:docMk/>
            <pc:sldMk cId="4075950163" sldId="401"/>
            <ac:spMk id="3" creationId="{0115FF41-AFA4-4D25-AB42-AB034F4B4FEC}"/>
          </ac:spMkLst>
        </pc:spChg>
        <pc:spChg chg="add del mod">
          <ac:chgData name="Itoro Ukpe" userId="930c7793ab260b0d" providerId="LiveId" clId="{680FD03F-222B-461B-85C1-99CD3C40DF3B}" dt="2023-07-28T05:29:41.303" v="1426" actId="26606"/>
          <ac:spMkLst>
            <pc:docMk/>
            <pc:sldMk cId="4075950163" sldId="401"/>
            <ac:spMk id="4" creationId="{B0881FA9-F3B0-4912-B0E1-352094195C30}"/>
          </ac:spMkLst>
        </pc:spChg>
        <pc:spChg chg="add del mod">
          <ac:chgData name="Itoro Ukpe" userId="930c7793ab260b0d" providerId="LiveId" clId="{680FD03F-222B-461B-85C1-99CD3C40DF3B}" dt="2023-07-22T05:45:19.024" v="476"/>
          <ac:spMkLst>
            <pc:docMk/>
            <pc:sldMk cId="4075950163" sldId="401"/>
            <ac:spMk id="5" creationId="{86320475-337D-CC0F-EE55-A5159CC05B8F}"/>
          </ac:spMkLst>
        </pc:spChg>
        <pc:spChg chg="mod">
          <ac:chgData name="Itoro Ukpe" userId="930c7793ab260b0d" providerId="LiveId" clId="{680FD03F-222B-461B-85C1-99CD3C40DF3B}" dt="2023-07-28T05:29:41.303" v="1426" actId="26606"/>
          <ac:spMkLst>
            <pc:docMk/>
            <pc:sldMk cId="4075950163" sldId="401"/>
            <ac:spMk id="11" creationId="{56AE2454-CE9A-4A6B-AB5A-349E0D967654}"/>
          </ac:spMkLst>
        </pc:spChg>
        <pc:spChg chg="add">
          <ac:chgData name="Itoro Ukpe" userId="930c7793ab260b0d" providerId="LiveId" clId="{680FD03F-222B-461B-85C1-99CD3C40DF3B}" dt="2023-07-28T05:29:41.303" v="1426" actId="26606"/>
          <ac:spMkLst>
            <pc:docMk/>
            <pc:sldMk cId="4075950163" sldId="401"/>
            <ac:spMk id="18" creationId="{A2679492-7988-4050-9056-542444452411}"/>
          </ac:spMkLst>
        </pc:spChg>
        <pc:spChg chg="add">
          <ac:chgData name="Itoro Ukpe" userId="930c7793ab260b0d" providerId="LiveId" clId="{680FD03F-222B-461B-85C1-99CD3C40DF3B}" dt="2023-07-28T05:29:41.303" v="1426" actId="26606"/>
          <ac:spMkLst>
            <pc:docMk/>
            <pc:sldMk cId="4075950163" sldId="401"/>
            <ac:spMk id="20" creationId="{B091B163-7D61-4891-ABCF-5C13D9C418D0}"/>
          </ac:spMkLst>
        </pc:spChg>
        <pc:spChg chg="add">
          <ac:chgData name="Itoro Ukpe" userId="930c7793ab260b0d" providerId="LiveId" clId="{680FD03F-222B-461B-85C1-99CD3C40DF3B}" dt="2023-07-28T05:29:41.303" v="1426" actId="26606"/>
          <ac:spMkLst>
            <pc:docMk/>
            <pc:sldMk cId="4075950163" sldId="401"/>
            <ac:spMk id="22" creationId="{6CB927A4-E432-4310-9CD5-E89FF5063179}"/>
          </ac:spMkLst>
        </pc:spChg>
        <pc:spChg chg="add">
          <ac:chgData name="Itoro Ukpe" userId="930c7793ab260b0d" providerId="LiveId" clId="{680FD03F-222B-461B-85C1-99CD3C40DF3B}" dt="2023-07-28T05:29:41.303" v="1426" actId="26606"/>
          <ac:spMkLst>
            <pc:docMk/>
            <pc:sldMk cId="4075950163" sldId="401"/>
            <ac:spMk id="24" creationId="{E3020543-B24B-4EC4-8FFC-8DD88EEA91A8}"/>
          </ac:spMkLst>
        </pc:spChg>
        <pc:spChg chg="add">
          <ac:chgData name="Itoro Ukpe" userId="930c7793ab260b0d" providerId="LiveId" clId="{680FD03F-222B-461B-85C1-99CD3C40DF3B}" dt="2023-07-28T05:29:41.303" v="1426" actId="26606"/>
          <ac:spMkLst>
            <pc:docMk/>
            <pc:sldMk cId="4075950163" sldId="401"/>
            <ac:spMk id="26" creationId="{1453BF6C-B012-48B7-B4E8-6D7AC7C27D02}"/>
          </ac:spMkLst>
        </pc:spChg>
        <pc:picChg chg="mod ord">
          <ac:chgData name="Itoro Ukpe" userId="930c7793ab260b0d" providerId="LiveId" clId="{680FD03F-222B-461B-85C1-99CD3C40DF3B}" dt="2023-07-28T16:12:52.297" v="1454" actId="14100"/>
          <ac:picMkLst>
            <pc:docMk/>
            <pc:sldMk cId="4075950163" sldId="401"/>
            <ac:picMk id="8" creationId="{B53D1AAB-32B2-4F04-828F-AB1C758AF004}"/>
          </ac:picMkLst>
        </pc:picChg>
        <pc:cxnChg chg="add">
          <ac:chgData name="Itoro Ukpe" userId="930c7793ab260b0d" providerId="LiveId" clId="{680FD03F-222B-461B-85C1-99CD3C40DF3B}" dt="2023-07-28T05:29:41.303" v="1426" actId="26606"/>
          <ac:cxnSpMkLst>
            <pc:docMk/>
            <pc:sldMk cId="4075950163" sldId="401"/>
            <ac:cxnSpMk id="16" creationId="{5C05CAAB-DBA2-4548-AD5F-01BB97FBB207}"/>
          </ac:cxnSpMkLst>
        </pc:cxnChg>
        <pc:cxnChg chg="add">
          <ac:chgData name="Itoro Ukpe" userId="930c7793ab260b0d" providerId="LiveId" clId="{680FD03F-222B-461B-85C1-99CD3C40DF3B}" dt="2023-07-28T05:29:41.303" v="1426" actId="26606"/>
          <ac:cxnSpMkLst>
            <pc:docMk/>
            <pc:sldMk cId="4075950163" sldId="401"/>
            <ac:cxnSpMk id="28" creationId="{C49DA8F6-BCC1-4447-B54C-57856834B94B}"/>
          </ac:cxnSpMkLst>
        </pc:cxnChg>
      </pc:sldChg>
      <pc:sldChg chg="addSp modSp add mod setBg">
        <pc:chgData name="Itoro Ukpe" userId="930c7793ab260b0d" providerId="LiveId" clId="{680FD03F-222B-461B-85C1-99CD3C40DF3B}" dt="2023-07-28T16:12:58.377" v="1455" actId="1076"/>
        <pc:sldMkLst>
          <pc:docMk/>
          <pc:sldMk cId="962884468" sldId="402"/>
        </pc:sldMkLst>
        <pc:spChg chg="mod">
          <ac:chgData name="Itoro Ukpe" userId="930c7793ab260b0d" providerId="LiveId" clId="{680FD03F-222B-461B-85C1-99CD3C40DF3B}" dt="2023-07-28T05:29:44.725" v="1427" actId="26606"/>
          <ac:spMkLst>
            <pc:docMk/>
            <pc:sldMk cId="962884468" sldId="402"/>
            <ac:spMk id="3" creationId="{0115FF41-AFA4-4D25-AB42-AB034F4B4FEC}"/>
          </ac:spMkLst>
        </pc:spChg>
        <pc:spChg chg="mod">
          <ac:chgData name="Itoro Ukpe" userId="930c7793ab260b0d" providerId="LiveId" clId="{680FD03F-222B-461B-85C1-99CD3C40DF3B}" dt="2023-07-28T05:29:44.725" v="1427" actId="26606"/>
          <ac:spMkLst>
            <pc:docMk/>
            <pc:sldMk cId="962884468" sldId="402"/>
            <ac:spMk id="4" creationId="{B0881FA9-F3B0-4912-B0E1-352094195C30}"/>
          </ac:spMkLst>
        </pc:spChg>
        <pc:spChg chg="mod">
          <ac:chgData name="Itoro Ukpe" userId="930c7793ab260b0d" providerId="LiveId" clId="{680FD03F-222B-461B-85C1-99CD3C40DF3B}" dt="2023-07-28T05:29:44.725" v="1427" actId="26606"/>
          <ac:spMkLst>
            <pc:docMk/>
            <pc:sldMk cId="962884468" sldId="402"/>
            <ac:spMk id="11" creationId="{56AE2454-CE9A-4A6B-AB5A-349E0D967654}"/>
          </ac:spMkLst>
        </pc:spChg>
        <pc:spChg chg="add">
          <ac:chgData name="Itoro Ukpe" userId="930c7793ab260b0d" providerId="LiveId" clId="{680FD03F-222B-461B-85C1-99CD3C40DF3B}" dt="2023-07-28T05:29:44.725" v="1427" actId="26606"/>
          <ac:spMkLst>
            <pc:docMk/>
            <pc:sldMk cId="962884468" sldId="402"/>
            <ac:spMk id="18" creationId="{A2679492-7988-4050-9056-542444452411}"/>
          </ac:spMkLst>
        </pc:spChg>
        <pc:spChg chg="add">
          <ac:chgData name="Itoro Ukpe" userId="930c7793ab260b0d" providerId="LiveId" clId="{680FD03F-222B-461B-85C1-99CD3C40DF3B}" dt="2023-07-28T05:29:44.725" v="1427" actId="26606"/>
          <ac:spMkLst>
            <pc:docMk/>
            <pc:sldMk cId="962884468" sldId="402"/>
            <ac:spMk id="20" creationId="{B091B163-7D61-4891-ABCF-5C13D9C418D0}"/>
          </ac:spMkLst>
        </pc:spChg>
        <pc:spChg chg="add">
          <ac:chgData name="Itoro Ukpe" userId="930c7793ab260b0d" providerId="LiveId" clId="{680FD03F-222B-461B-85C1-99CD3C40DF3B}" dt="2023-07-28T05:29:44.725" v="1427" actId="26606"/>
          <ac:spMkLst>
            <pc:docMk/>
            <pc:sldMk cId="962884468" sldId="402"/>
            <ac:spMk id="22" creationId="{6CB927A4-E432-4310-9CD5-E89FF5063179}"/>
          </ac:spMkLst>
        </pc:spChg>
        <pc:spChg chg="add">
          <ac:chgData name="Itoro Ukpe" userId="930c7793ab260b0d" providerId="LiveId" clId="{680FD03F-222B-461B-85C1-99CD3C40DF3B}" dt="2023-07-28T05:29:44.725" v="1427" actId="26606"/>
          <ac:spMkLst>
            <pc:docMk/>
            <pc:sldMk cId="962884468" sldId="402"/>
            <ac:spMk id="24" creationId="{E3020543-B24B-4EC4-8FFC-8DD88EEA91A8}"/>
          </ac:spMkLst>
        </pc:spChg>
        <pc:spChg chg="add">
          <ac:chgData name="Itoro Ukpe" userId="930c7793ab260b0d" providerId="LiveId" clId="{680FD03F-222B-461B-85C1-99CD3C40DF3B}" dt="2023-07-28T05:29:44.725" v="1427" actId="26606"/>
          <ac:spMkLst>
            <pc:docMk/>
            <pc:sldMk cId="962884468" sldId="402"/>
            <ac:spMk id="26" creationId="{1453BF6C-B012-48B7-B4E8-6D7AC7C27D02}"/>
          </ac:spMkLst>
        </pc:spChg>
        <pc:picChg chg="mod ord">
          <ac:chgData name="Itoro Ukpe" userId="930c7793ab260b0d" providerId="LiveId" clId="{680FD03F-222B-461B-85C1-99CD3C40DF3B}" dt="2023-07-28T16:12:58.377" v="1455" actId="1076"/>
          <ac:picMkLst>
            <pc:docMk/>
            <pc:sldMk cId="962884468" sldId="402"/>
            <ac:picMk id="8" creationId="{B53D1AAB-32B2-4F04-828F-AB1C758AF004}"/>
          </ac:picMkLst>
        </pc:picChg>
        <pc:cxnChg chg="add">
          <ac:chgData name="Itoro Ukpe" userId="930c7793ab260b0d" providerId="LiveId" clId="{680FD03F-222B-461B-85C1-99CD3C40DF3B}" dt="2023-07-28T05:29:44.725" v="1427" actId="26606"/>
          <ac:cxnSpMkLst>
            <pc:docMk/>
            <pc:sldMk cId="962884468" sldId="402"/>
            <ac:cxnSpMk id="16" creationId="{5C05CAAB-DBA2-4548-AD5F-01BB97FBB207}"/>
          </ac:cxnSpMkLst>
        </pc:cxnChg>
        <pc:cxnChg chg="add">
          <ac:chgData name="Itoro Ukpe" userId="930c7793ab260b0d" providerId="LiveId" clId="{680FD03F-222B-461B-85C1-99CD3C40DF3B}" dt="2023-07-28T05:29:44.725" v="1427" actId="26606"/>
          <ac:cxnSpMkLst>
            <pc:docMk/>
            <pc:sldMk cId="962884468" sldId="402"/>
            <ac:cxnSpMk id="28" creationId="{C49DA8F6-BCC1-4447-B54C-57856834B94B}"/>
          </ac:cxnSpMkLst>
        </pc:cxnChg>
      </pc:sldChg>
      <pc:sldChg chg="addSp modSp add mod ord setBg">
        <pc:chgData name="Itoro Ukpe" userId="930c7793ab260b0d" providerId="LiveId" clId="{680FD03F-222B-461B-85C1-99CD3C40DF3B}" dt="2023-07-28T16:13:29.921" v="1461" actId="14100"/>
        <pc:sldMkLst>
          <pc:docMk/>
          <pc:sldMk cId="2861395355" sldId="403"/>
        </pc:sldMkLst>
        <pc:spChg chg="mod">
          <ac:chgData name="Itoro Ukpe" userId="930c7793ab260b0d" providerId="LiveId" clId="{680FD03F-222B-461B-85C1-99CD3C40DF3B}" dt="2023-07-28T05:30:07.646" v="1432" actId="26606"/>
          <ac:spMkLst>
            <pc:docMk/>
            <pc:sldMk cId="2861395355" sldId="403"/>
            <ac:spMk id="3" creationId="{0115FF41-AFA4-4D25-AB42-AB034F4B4FEC}"/>
          </ac:spMkLst>
        </pc:spChg>
        <pc:spChg chg="mod">
          <ac:chgData name="Itoro Ukpe" userId="930c7793ab260b0d" providerId="LiveId" clId="{680FD03F-222B-461B-85C1-99CD3C40DF3B}" dt="2023-07-28T05:30:07.646" v="1432" actId="26606"/>
          <ac:spMkLst>
            <pc:docMk/>
            <pc:sldMk cId="2861395355" sldId="403"/>
            <ac:spMk id="4" creationId="{B0881FA9-F3B0-4912-B0E1-352094195C30}"/>
          </ac:spMkLst>
        </pc:spChg>
        <pc:spChg chg="mod">
          <ac:chgData name="Itoro Ukpe" userId="930c7793ab260b0d" providerId="LiveId" clId="{680FD03F-222B-461B-85C1-99CD3C40DF3B}" dt="2023-07-28T05:30:07.646" v="1432" actId="26606"/>
          <ac:spMkLst>
            <pc:docMk/>
            <pc:sldMk cId="2861395355" sldId="403"/>
            <ac:spMk id="11" creationId="{56AE2454-CE9A-4A6B-AB5A-349E0D967654}"/>
          </ac:spMkLst>
        </pc:spChg>
        <pc:spChg chg="add">
          <ac:chgData name="Itoro Ukpe" userId="930c7793ab260b0d" providerId="LiveId" clId="{680FD03F-222B-461B-85C1-99CD3C40DF3B}" dt="2023-07-28T05:30:07.646" v="1432" actId="26606"/>
          <ac:spMkLst>
            <pc:docMk/>
            <pc:sldMk cId="2861395355" sldId="403"/>
            <ac:spMk id="18" creationId="{A2679492-7988-4050-9056-542444452411}"/>
          </ac:spMkLst>
        </pc:spChg>
        <pc:spChg chg="add">
          <ac:chgData name="Itoro Ukpe" userId="930c7793ab260b0d" providerId="LiveId" clId="{680FD03F-222B-461B-85C1-99CD3C40DF3B}" dt="2023-07-28T05:30:07.646" v="1432" actId="26606"/>
          <ac:spMkLst>
            <pc:docMk/>
            <pc:sldMk cId="2861395355" sldId="403"/>
            <ac:spMk id="20" creationId="{B091B163-7D61-4891-ABCF-5C13D9C418D0}"/>
          </ac:spMkLst>
        </pc:spChg>
        <pc:spChg chg="add">
          <ac:chgData name="Itoro Ukpe" userId="930c7793ab260b0d" providerId="LiveId" clId="{680FD03F-222B-461B-85C1-99CD3C40DF3B}" dt="2023-07-28T05:30:07.646" v="1432" actId="26606"/>
          <ac:spMkLst>
            <pc:docMk/>
            <pc:sldMk cId="2861395355" sldId="403"/>
            <ac:spMk id="22" creationId="{6CB927A4-E432-4310-9CD5-E89FF5063179}"/>
          </ac:spMkLst>
        </pc:spChg>
        <pc:spChg chg="add">
          <ac:chgData name="Itoro Ukpe" userId="930c7793ab260b0d" providerId="LiveId" clId="{680FD03F-222B-461B-85C1-99CD3C40DF3B}" dt="2023-07-28T05:30:07.646" v="1432" actId="26606"/>
          <ac:spMkLst>
            <pc:docMk/>
            <pc:sldMk cId="2861395355" sldId="403"/>
            <ac:spMk id="24" creationId="{E3020543-B24B-4EC4-8FFC-8DD88EEA91A8}"/>
          </ac:spMkLst>
        </pc:spChg>
        <pc:spChg chg="add">
          <ac:chgData name="Itoro Ukpe" userId="930c7793ab260b0d" providerId="LiveId" clId="{680FD03F-222B-461B-85C1-99CD3C40DF3B}" dt="2023-07-28T05:30:07.646" v="1432" actId="26606"/>
          <ac:spMkLst>
            <pc:docMk/>
            <pc:sldMk cId="2861395355" sldId="403"/>
            <ac:spMk id="26" creationId="{1453BF6C-B012-48B7-B4E8-6D7AC7C27D02}"/>
          </ac:spMkLst>
        </pc:spChg>
        <pc:picChg chg="mod ord">
          <ac:chgData name="Itoro Ukpe" userId="930c7793ab260b0d" providerId="LiveId" clId="{680FD03F-222B-461B-85C1-99CD3C40DF3B}" dt="2023-07-28T16:13:29.921" v="1461" actId="14100"/>
          <ac:picMkLst>
            <pc:docMk/>
            <pc:sldMk cId="2861395355" sldId="403"/>
            <ac:picMk id="8" creationId="{B53D1AAB-32B2-4F04-828F-AB1C758AF004}"/>
          </ac:picMkLst>
        </pc:picChg>
        <pc:cxnChg chg="add">
          <ac:chgData name="Itoro Ukpe" userId="930c7793ab260b0d" providerId="LiveId" clId="{680FD03F-222B-461B-85C1-99CD3C40DF3B}" dt="2023-07-28T05:30:07.646" v="1432" actId="26606"/>
          <ac:cxnSpMkLst>
            <pc:docMk/>
            <pc:sldMk cId="2861395355" sldId="403"/>
            <ac:cxnSpMk id="16" creationId="{5C05CAAB-DBA2-4548-AD5F-01BB97FBB207}"/>
          </ac:cxnSpMkLst>
        </pc:cxnChg>
        <pc:cxnChg chg="add">
          <ac:chgData name="Itoro Ukpe" userId="930c7793ab260b0d" providerId="LiveId" clId="{680FD03F-222B-461B-85C1-99CD3C40DF3B}" dt="2023-07-28T05:30:07.646" v="1432" actId="26606"/>
          <ac:cxnSpMkLst>
            <pc:docMk/>
            <pc:sldMk cId="2861395355" sldId="403"/>
            <ac:cxnSpMk id="28" creationId="{C49DA8F6-BCC1-4447-B54C-57856834B94B}"/>
          </ac:cxnSpMkLst>
        </pc:cxnChg>
      </pc:sldChg>
      <pc:sldChg chg="addSp modSp add mod setBg">
        <pc:chgData name="Itoro Ukpe" userId="930c7793ab260b0d" providerId="LiveId" clId="{680FD03F-222B-461B-85C1-99CD3C40DF3B}" dt="2023-07-28T16:13:35.022" v="1463" actId="14100"/>
        <pc:sldMkLst>
          <pc:docMk/>
          <pc:sldMk cId="2342353388" sldId="404"/>
        </pc:sldMkLst>
        <pc:spChg chg="mod">
          <ac:chgData name="Itoro Ukpe" userId="930c7793ab260b0d" providerId="LiveId" clId="{680FD03F-222B-461B-85C1-99CD3C40DF3B}" dt="2023-07-28T05:30:12.303" v="1433" actId="26606"/>
          <ac:spMkLst>
            <pc:docMk/>
            <pc:sldMk cId="2342353388" sldId="404"/>
            <ac:spMk id="3" creationId="{0115FF41-AFA4-4D25-AB42-AB034F4B4FEC}"/>
          </ac:spMkLst>
        </pc:spChg>
        <pc:spChg chg="mod">
          <ac:chgData name="Itoro Ukpe" userId="930c7793ab260b0d" providerId="LiveId" clId="{680FD03F-222B-461B-85C1-99CD3C40DF3B}" dt="2023-07-28T05:30:12.303" v="1433" actId="26606"/>
          <ac:spMkLst>
            <pc:docMk/>
            <pc:sldMk cId="2342353388" sldId="404"/>
            <ac:spMk id="4" creationId="{B0881FA9-F3B0-4912-B0E1-352094195C30}"/>
          </ac:spMkLst>
        </pc:spChg>
        <pc:spChg chg="mod">
          <ac:chgData name="Itoro Ukpe" userId="930c7793ab260b0d" providerId="LiveId" clId="{680FD03F-222B-461B-85C1-99CD3C40DF3B}" dt="2023-07-28T05:30:12.303" v="1433" actId="26606"/>
          <ac:spMkLst>
            <pc:docMk/>
            <pc:sldMk cId="2342353388" sldId="404"/>
            <ac:spMk id="11" creationId="{56AE2454-CE9A-4A6B-AB5A-349E0D967654}"/>
          </ac:spMkLst>
        </pc:spChg>
        <pc:spChg chg="add">
          <ac:chgData name="Itoro Ukpe" userId="930c7793ab260b0d" providerId="LiveId" clId="{680FD03F-222B-461B-85C1-99CD3C40DF3B}" dt="2023-07-28T05:30:12.303" v="1433" actId="26606"/>
          <ac:spMkLst>
            <pc:docMk/>
            <pc:sldMk cId="2342353388" sldId="404"/>
            <ac:spMk id="18" creationId="{A2679492-7988-4050-9056-542444452411}"/>
          </ac:spMkLst>
        </pc:spChg>
        <pc:spChg chg="add">
          <ac:chgData name="Itoro Ukpe" userId="930c7793ab260b0d" providerId="LiveId" clId="{680FD03F-222B-461B-85C1-99CD3C40DF3B}" dt="2023-07-28T05:30:12.303" v="1433" actId="26606"/>
          <ac:spMkLst>
            <pc:docMk/>
            <pc:sldMk cId="2342353388" sldId="404"/>
            <ac:spMk id="20" creationId="{B091B163-7D61-4891-ABCF-5C13D9C418D0}"/>
          </ac:spMkLst>
        </pc:spChg>
        <pc:spChg chg="add">
          <ac:chgData name="Itoro Ukpe" userId="930c7793ab260b0d" providerId="LiveId" clId="{680FD03F-222B-461B-85C1-99CD3C40DF3B}" dt="2023-07-28T05:30:12.303" v="1433" actId="26606"/>
          <ac:spMkLst>
            <pc:docMk/>
            <pc:sldMk cId="2342353388" sldId="404"/>
            <ac:spMk id="22" creationId="{6CB927A4-E432-4310-9CD5-E89FF5063179}"/>
          </ac:spMkLst>
        </pc:spChg>
        <pc:spChg chg="add">
          <ac:chgData name="Itoro Ukpe" userId="930c7793ab260b0d" providerId="LiveId" clId="{680FD03F-222B-461B-85C1-99CD3C40DF3B}" dt="2023-07-28T05:30:12.303" v="1433" actId="26606"/>
          <ac:spMkLst>
            <pc:docMk/>
            <pc:sldMk cId="2342353388" sldId="404"/>
            <ac:spMk id="24" creationId="{E3020543-B24B-4EC4-8FFC-8DD88EEA91A8}"/>
          </ac:spMkLst>
        </pc:spChg>
        <pc:spChg chg="add">
          <ac:chgData name="Itoro Ukpe" userId="930c7793ab260b0d" providerId="LiveId" clId="{680FD03F-222B-461B-85C1-99CD3C40DF3B}" dt="2023-07-28T05:30:12.303" v="1433" actId="26606"/>
          <ac:spMkLst>
            <pc:docMk/>
            <pc:sldMk cId="2342353388" sldId="404"/>
            <ac:spMk id="26" creationId="{1453BF6C-B012-48B7-B4E8-6D7AC7C27D02}"/>
          </ac:spMkLst>
        </pc:spChg>
        <pc:picChg chg="mod ord">
          <ac:chgData name="Itoro Ukpe" userId="930c7793ab260b0d" providerId="LiveId" clId="{680FD03F-222B-461B-85C1-99CD3C40DF3B}" dt="2023-07-28T16:13:35.022" v="1463" actId="14100"/>
          <ac:picMkLst>
            <pc:docMk/>
            <pc:sldMk cId="2342353388" sldId="404"/>
            <ac:picMk id="8" creationId="{B53D1AAB-32B2-4F04-828F-AB1C758AF004}"/>
          </ac:picMkLst>
        </pc:picChg>
        <pc:cxnChg chg="add">
          <ac:chgData name="Itoro Ukpe" userId="930c7793ab260b0d" providerId="LiveId" clId="{680FD03F-222B-461B-85C1-99CD3C40DF3B}" dt="2023-07-28T05:30:12.303" v="1433" actId="26606"/>
          <ac:cxnSpMkLst>
            <pc:docMk/>
            <pc:sldMk cId="2342353388" sldId="404"/>
            <ac:cxnSpMk id="16" creationId="{5C05CAAB-DBA2-4548-AD5F-01BB97FBB207}"/>
          </ac:cxnSpMkLst>
        </pc:cxnChg>
        <pc:cxnChg chg="add">
          <ac:chgData name="Itoro Ukpe" userId="930c7793ab260b0d" providerId="LiveId" clId="{680FD03F-222B-461B-85C1-99CD3C40DF3B}" dt="2023-07-28T05:30:12.303" v="1433" actId="26606"/>
          <ac:cxnSpMkLst>
            <pc:docMk/>
            <pc:sldMk cId="2342353388" sldId="404"/>
            <ac:cxnSpMk id="28" creationId="{C49DA8F6-BCC1-4447-B54C-57856834B94B}"/>
          </ac:cxnSpMkLst>
        </pc:cxnChg>
      </pc:sldChg>
      <pc:sldChg chg="addSp modSp add mod setBg">
        <pc:chgData name="Itoro Ukpe" userId="930c7793ab260b0d" providerId="LiveId" clId="{680FD03F-222B-461B-85C1-99CD3C40DF3B}" dt="2023-07-28T16:13:42.809" v="1465" actId="14100"/>
        <pc:sldMkLst>
          <pc:docMk/>
          <pc:sldMk cId="931777132" sldId="405"/>
        </pc:sldMkLst>
        <pc:spChg chg="mod">
          <ac:chgData name="Itoro Ukpe" userId="930c7793ab260b0d" providerId="LiveId" clId="{680FD03F-222B-461B-85C1-99CD3C40DF3B}" dt="2023-07-28T05:30:16.103" v="1434" actId="26606"/>
          <ac:spMkLst>
            <pc:docMk/>
            <pc:sldMk cId="931777132" sldId="405"/>
            <ac:spMk id="3" creationId="{0115FF41-AFA4-4D25-AB42-AB034F4B4FEC}"/>
          </ac:spMkLst>
        </pc:spChg>
        <pc:spChg chg="mod">
          <ac:chgData name="Itoro Ukpe" userId="930c7793ab260b0d" providerId="LiveId" clId="{680FD03F-222B-461B-85C1-99CD3C40DF3B}" dt="2023-07-28T05:30:16.103" v="1434" actId="26606"/>
          <ac:spMkLst>
            <pc:docMk/>
            <pc:sldMk cId="931777132" sldId="405"/>
            <ac:spMk id="4" creationId="{B0881FA9-F3B0-4912-B0E1-352094195C30}"/>
          </ac:spMkLst>
        </pc:spChg>
        <pc:spChg chg="mod">
          <ac:chgData name="Itoro Ukpe" userId="930c7793ab260b0d" providerId="LiveId" clId="{680FD03F-222B-461B-85C1-99CD3C40DF3B}" dt="2023-07-28T05:30:16.103" v="1434" actId="26606"/>
          <ac:spMkLst>
            <pc:docMk/>
            <pc:sldMk cId="931777132" sldId="405"/>
            <ac:spMk id="11" creationId="{56AE2454-CE9A-4A6B-AB5A-349E0D967654}"/>
          </ac:spMkLst>
        </pc:spChg>
        <pc:spChg chg="add">
          <ac:chgData name="Itoro Ukpe" userId="930c7793ab260b0d" providerId="LiveId" clId="{680FD03F-222B-461B-85C1-99CD3C40DF3B}" dt="2023-07-28T05:30:16.103" v="1434" actId="26606"/>
          <ac:spMkLst>
            <pc:docMk/>
            <pc:sldMk cId="931777132" sldId="405"/>
            <ac:spMk id="18" creationId="{A2679492-7988-4050-9056-542444452411}"/>
          </ac:spMkLst>
        </pc:spChg>
        <pc:spChg chg="add">
          <ac:chgData name="Itoro Ukpe" userId="930c7793ab260b0d" providerId="LiveId" clId="{680FD03F-222B-461B-85C1-99CD3C40DF3B}" dt="2023-07-28T05:30:16.103" v="1434" actId="26606"/>
          <ac:spMkLst>
            <pc:docMk/>
            <pc:sldMk cId="931777132" sldId="405"/>
            <ac:spMk id="20" creationId="{B091B163-7D61-4891-ABCF-5C13D9C418D0}"/>
          </ac:spMkLst>
        </pc:spChg>
        <pc:spChg chg="add">
          <ac:chgData name="Itoro Ukpe" userId="930c7793ab260b0d" providerId="LiveId" clId="{680FD03F-222B-461B-85C1-99CD3C40DF3B}" dt="2023-07-28T05:30:16.103" v="1434" actId="26606"/>
          <ac:spMkLst>
            <pc:docMk/>
            <pc:sldMk cId="931777132" sldId="405"/>
            <ac:spMk id="22" creationId="{6CB927A4-E432-4310-9CD5-E89FF5063179}"/>
          </ac:spMkLst>
        </pc:spChg>
        <pc:spChg chg="add">
          <ac:chgData name="Itoro Ukpe" userId="930c7793ab260b0d" providerId="LiveId" clId="{680FD03F-222B-461B-85C1-99CD3C40DF3B}" dt="2023-07-28T05:30:16.103" v="1434" actId="26606"/>
          <ac:spMkLst>
            <pc:docMk/>
            <pc:sldMk cId="931777132" sldId="405"/>
            <ac:spMk id="24" creationId="{E3020543-B24B-4EC4-8FFC-8DD88EEA91A8}"/>
          </ac:spMkLst>
        </pc:spChg>
        <pc:spChg chg="add">
          <ac:chgData name="Itoro Ukpe" userId="930c7793ab260b0d" providerId="LiveId" clId="{680FD03F-222B-461B-85C1-99CD3C40DF3B}" dt="2023-07-28T05:30:16.103" v="1434" actId="26606"/>
          <ac:spMkLst>
            <pc:docMk/>
            <pc:sldMk cId="931777132" sldId="405"/>
            <ac:spMk id="26" creationId="{1453BF6C-B012-48B7-B4E8-6D7AC7C27D02}"/>
          </ac:spMkLst>
        </pc:spChg>
        <pc:picChg chg="mod ord">
          <ac:chgData name="Itoro Ukpe" userId="930c7793ab260b0d" providerId="LiveId" clId="{680FD03F-222B-461B-85C1-99CD3C40DF3B}" dt="2023-07-28T16:13:42.809" v="1465" actId="14100"/>
          <ac:picMkLst>
            <pc:docMk/>
            <pc:sldMk cId="931777132" sldId="405"/>
            <ac:picMk id="8" creationId="{B53D1AAB-32B2-4F04-828F-AB1C758AF004}"/>
          </ac:picMkLst>
        </pc:picChg>
        <pc:cxnChg chg="add">
          <ac:chgData name="Itoro Ukpe" userId="930c7793ab260b0d" providerId="LiveId" clId="{680FD03F-222B-461B-85C1-99CD3C40DF3B}" dt="2023-07-28T05:30:16.103" v="1434" actId="26606"/>
          <ac:cxnSpMkLst>
            <pc:docMk/>
            <pc:sldMk cId="931777132" sldId="405"/>
            <ac:cxnSpMk id="16" creationId="{5C05CAAB-DBA2-4548-AD5F-01BB97FBB207}"/>
          </ac:cxnSpMkLst>
        </pc:cxnChg>
        <pc:cxnChg chg="add">
          <ac:chgData name="Itoro Ukpe" userId="930c7793ab260b0d" providerId="LiveId" clId="{680FD03F-222B-461B-85C1-99CD3C40DF3B}" dt="2023-07-28T05:30:16.103" v="1434" actId="26606"/>
          <ac:cxnSpMkLst>
            <pc:docMk/>
            <pc:sldMk cId="931777132" sldId="405"/>
            <ac:cxnSpMk id="28" creationId="{C49DA8F6-BCC1-4447-B54C-57856834B94B}"/>
          </ac:cxnSpMkLst>
        </pc:cxnChg>
      </pc:sldChg>
      <pc:sldChg chg="add del">
        <pc:chgData name="Itoro Ukpe" userId="930c7793ab260b0d" providerId="LiveId" clId="{680FD03F-222B-461B-85C1-99CD3C40DF3B}" dt="2023-07-22T06:00:02.447" v="599" actId="2890"/>
        <pc:sldMkLst>
          <pc:docMk/>
          <pc:sldMk cId="1372307402" sldId="405"/>
        </pc:sldMkLst>
      </pc:sldChg>
      <pc:sldChg chg="addSp modSp add mod setBg">
        <pc:chgData name="Itoro Ukpe" userId="930c7793ab260b0d" providerId="LiveId" clId="{680FD03F-222B-461B-85C1-99CD3C40DF3B}" dt="2023-07-30T15:47:18.795" v="1592" actId="20577"/>
        <pc:sldMkLst>
          <pc:docMk/>
          <pc:sldMk cId="2716682319" sldId="406"/>
        </pc:sldMkLst>
        <pc:spChg chg="mod">
          <ac:chgData name="Itoro Ukpe" userId="930c7793ab260b0d" providerId="LiveId" clId="{680FD03F-222B-461B-85C1-99CD3C40DF3B}" dt="2023-07-30T15:47:18.795" v="1592" actId="20577"/>
          <ac:spMkLst>
            <pc:docMk/>
            <pc:sldMk cId="2716682319" sldId="406"/>
            <ac:spMk id="3" creationId="{0115FF41-AFA4-4D25-AB42-AB034F4B4FEC}"/>
          </ac:spMkLst>
        </pc:spChg>
        <pc:spChg chg="mod">
          <ac:chgData name="Itoro Ukpe" userId="930c7793ab260b0d" providerId="LiveId" clId="{680FD03F-222B-461B-85C1-99CD3C40DF3B}" dt="2023-07-28T16:34:29.470" v="1591" actId="20577"/>
          <ac:spMkLst>
            <pc:docMk/>
            <pc:sldMk cId="2716682319" sldId="406"/>
            <ac:spMk id="4" creationId="{B0881FA9-F3B0-4912-B0E1-352094195C30}"/>
          </ac:spMkLst>
        </pc:spChg>
        <pc:spChg chg="mod">
          <ac:chgData name="Itoro Ukpe" userId="930c7793ab260b0d" providerId="LiveId" clId="{680FD03F-222B-461B-85C1-99CD3C40DF3B}" dt="2023-07-28T05:30:22.333" v="1435" actId="26606"/>
          <ac:spMkLst>
            <pc:docMk/>
            <pc:sldMk cId="2716682319" sldId="406"/>
            <ac:spMk id="11" creationId="{56AE2454-CE9A-4A6B-AB5A-349E0D967654}"/>
          </ac:spMkLst>
        </pc:spChg>
        <pc:spChg chg="add">
          <ac:chgData name="Itoro Ukpe" userId="930c7793ab260b0d" providerId="LiveId" clId="{680FD03F-222B-461B-85C1-99CD3C40DF3B}" dt="2023-07-28T05:30:22.333" v="1435" actId="26606"/>
          <ac:spMkLst>
            <pc:docMk/>
            <pc:sldMk cId="2716682319" sldId="406"/>
            <ac:spMk id="18" creationId="{A2679492-7988-4050-9056-542444452411}"/>
          </ac:spMkLst>
        </pc:spChg>
        <pc:spChg chg="add">
          <ac:chgData name="Itoro Ukpe" userId="930c7793ab260b0d" providerId="LiveId" clId="{680FD03F-222B-461B-85C1-99CD3C40DF3B}" dt="2023-07-28T05:30:22.333" v="1435" actId="26606"/>
          <ac:spMkLst>
            <pc:docMk/>
            <pc:sldMk cId="2716682319" sldId="406"/>
            <ac:spMk id="20" creationId="{B091B163-7D61-4891-ABCF-5C13D9C418D0}"/>
          </ac:spMkLst>
        </pc:spChg>
        <pc:spChg chg="add">
          <ac:chgData name="Itoro Ukpe" userId="930c7793ab260b0d" providerId="LiveId" clId="{680FD03F-222B-461B-85C1-99CD3C40DF3B}" dt="2023-07-28T05:30:22.333" v="1435" actId="26606"/>
          <ac:spMkLst>
            <pc:docMk/>
            <pc:sldMk cId="2716682319" sldId="406"/>
            <ac:spMk id="22" creationId="{6CB927A4-E432-4310-9CD5-E89FF5063179}"/>
          </ac:spMkLst>
        </pc:spChg>
        <pc:spChg chg="add">
          <ac:chgData name="Itoro Ukpe" userId="930c7793ab260b0d" providerId="LiveId" clId="{680FD03F-222B-461B-85C1-99CD3C40DF3B}" dt="2023-07-28T05:30:22.333" v="1435" actId="26606"/>
          <ac:spMkLst>
            <pc:docMk/>
            <pc:sldMk cId="2716682319" sldId="406"/>
            <ac:spMk id="24" creationId="{E3020543-B24B-4EC4-8FFC-8DD88EEA91A8}"/>
          </ac:spMkLst>
        </pc:spChg>
        <pc:spChg chg="add">
          <ac:chgData name="Itoro Ukpe" userId="930c7793ab260b0d" providerId="LiveId" clId="{680FD03F-222B-461B-85C1-99CD3C40DF3B}" dt="2023-07-28T05:30:22.333" v="1435" actId="26606"/>
          <ac:spMkLst>
            <pc:docMk/>
            <pc:sldMk cId="2716682319" sldId="406"/>
            <ac:spMk id="26" creationId="{1453BF6C-B012-48B7-B4E8-6D7AC7C27D02}"/>
          </ac:spMkLst>
        </pc:spChg>
        <pc:picChg chg="mod ord">
          <ac:chgData name="Itoro Ukpe" userId="930c7793ab260b0d" providerId="LiveId" clId="{680FD03F-222B-461B-85C1-99CD3C40DF3B}" dt="2023-07-28T16:13:49.529" v="1467" actId="14100"/>
          <ac:picMkLst>
            <pc:docMk/>
            <pc:sldMk cId="2716682319" sldId="406"/>
            <ac:picMk id="8" creationId="{B53D1AAB-32B2-4F04-828F-AB1C758AF004}"/>
          </ac:picMkLst>
        </pc:picChg>
        <pc:cxnChg chg="add">
          <ac:chgData name="Itoro Ukpe" userId="930c7793ab260b0d" providerId="LiveId" clId="{680FD03F-222B-461B-85C1-99CD3C40DF3B}" dt="2023-07-28T05:30:22.333" v="1435" actId="26606"/>
          <ac:cxnSpMkLst>
            <pc:docMk/>
            <pc:sldMk cId="2716682319" sldId="406"/>
            <ac:cxnSpMk id="16" creationId="{5C05CAAB-DBA2-4548-AD5F-01BB97FBB207}"/>
          </ac:cxnSpMkLst>
        </pc:cxnChg>
        <pc:cxnChg chg="add">
          <ac:chgData name="Itoro Ukpe" userId="930c7793ab260b0d" providerId="LiveId" clId="{680FD03F-222B-461B-85C1-99CD3C40DF3B}" dt="2023-07-28T05:30:22.333" v="1435" actId="26606"/>
          <ac:cxnSpMkLst>
            <pc:docMk/>
            <pc:sldMk cId="2716682319" sldId="406"/>
            <ac:cxnSpMk id="28" creationId="{C49DA8F6-BCC1-4447-B54C-57856834B94B}"/>
          </ac:cxnSpMkLst>
        </pc:cxnChg>
      </pc:sldChg>
      <pc:sldChg chg="addSp delSp modSp add mod setBg">
        <pc:chgData name="Itoro Ukpe" userId="930c7793ab260b0d" providerId="LiveId" clId="{680FD03F-222B-461B-85C1-99CD3C40DF3B}" dt="2023-07-28T16:14:09.369" v="1474" actId="14100"/>
        <pc:sldMkLst>
          <pc:docMk/>
          <pc:sldMk cId="2100914251" sldId="407"/>
        </pc:sldMkLst>
        <pc:spChg chg="add mod">
          <ac:chgData name="Itoro Ukpe" userId="930c7793ab260b0d" providerId="LiveId" clId="{680FD03F-222B-461B-85C1-99CD3C40DF3B}" dt="2023-07-28T05:31:15.120" v="1445" actId="255"/>
          <ac:spMkLst>
            <pc:docMk/>
            <pc:sldMk cId="2100914251" sldId="407"/>
            <ac:spMk id="2" creationId="{A21C6126-D0DD-36A9-B692-1F833CD6944F}"/>
          </ac:spMkLst>
        </pc:spChg>
        <pc:spChg chg="mod">
          <ac:chgData name="Itoro Ukpe" userId="930c7793ab260b0d" providerId="LiveId" clId="{680FD03F-222B-461B-85C1-99CD3C40DF3B}" dt="2023-07-28T05:30:45.080" v="1440" actId="26606"/>
          <ac:spMkLst>
            <pc:docMk/>
            <pc:sldMk cId="2100914251" sldId="407"/>
            <ac:spMk id="3" creationId="{0115FF41-AFA4-4D25-AB42-AB034F4B4FEC}"/>
          </ac:spMkLst>
        </pc:spChg>
        <pc:spChg chg="mod">
          <ac:chgData name="Itoro Ukpe" userId="930c7793ab260b0d" providerId="LiveId" clId="{680FD03F-222B-461B-85C1-99CD3C40DF3B}" dt="2023-07-28T05:31:07.458" v="1444" actId="255"/>
          <ac:spMkLst>
            <pc:docMk/>
            <pc:sldMk cId="2100914251" sldId="407"/>
            <ac:spMk id="4" creationId="{B0881FA9-F3B0-4912-B0E1-352094195C30}"/>
          </ac:spMkLst>
        </pc:spChg>
        <pc:spChg chg="mod">
          <ac:chgData name="Itoro Ukpe" userId="930c7793ab260b0d" providerId="LiveId" clId="{680FD03F-222B-461B-85C1-99CD3C40DF3B}" dt="2023-07-28T05:30:45.080" v="1440" actId="26606"/>
          <ac:spMkLst>
            <pc:docMk/>
            <pc:sldMk cId="2100914251" sldId="407"/>
            <ac:spMk id="11" creationId="{56AE2454-CE9A-4A6B-AB5A-349E0D967654}"/>
          </ac:spMkLst>
        </pc:spChg>
        <pc:spChg chg="add">
          <ac:chgData name="Itoro Ukpe" userId="930c7793ab260b0d" providerId="LiveId" clId="{680FD03F-222B-461B-85C1-99CD3C40DF3B}" dt="2023-07-28T05:30:45.080" v="1440" actId="26606"/>
          <ac:spMkLst>
            <pc:docMk/>
            <pc:sldMk cId="2100914251" sldId="407"/>
            <ac:spMk id="14" creationId="{2659FDB4-FCBE-4A89-B46D-43D4FA54464D}"/>
          </ac:spMkLst>
        </pc:spChg>
        <pc:spChg chg="add del">
          <ac:chgData name="Itoro Ukpe" userId="930c7793ab260b0d" providerId="LiveId" clId="{680FD03F-222B-461B-85C1-99CD3C40DF3B}" dt="2023-07-28T05:30:38.562" v="1439" actId="26606"/>
          <ac:spMkLst>
            <pc:docMk/>
            <pc:sldMk cId="2100914251" sldId="407"/>
            <ac:spMk id="18" creationId="{547C64C2-FC09-4323-A32D-5DCB300ADA1A}"/>
          </ac:spMkLst>
        </pc:spChg>
        <pc:spChg chg="add del">
          <ac:chgData name="Itoro Ukpe" userId="930c7793ab260b0d" providerId="LiveId" clId="{680FD03F-222B-461B-85C1-99CD3C40DF3B}" dt="2023-07-28T05:30:38.562" v="1439" actId="26606"/>
          <ac:spMkLst>
            <pc:docMk/>
            <pc:sldMk cId="2100914251" sldId="407"/>
            <ac:spMk id="22" creationId="{58BDB0EE-D238-415B-9ED8-62AA6AB2AAD1}"/>
          </ac:spMkLst>
        </pc:spChg>
        <pc:spChg chg="add del">
          <ac:chgData name="Itoro Ukpe" userId="930c7793ab260b0d" providerId="LiveId" clId="{680FD03F-222B-461B-85C1-99CD3C40DF3B}" dt="2023-07-28T05:30:38.562" v="1439" actId="26606"/>
          <ac:spMkLst>
            <pc:docMk/>
            <pc:sldMk cId="2100914251" sldId="407"/>
            <ac:spMk id="24" creationId="{C5B55FC3-961D-4325-82F1-DE92B0D04E03}"/>
          </ac:spMkLst>
        </pc:spChg>
        <pc:spChg chg="add del">
          <ac:chgData name="Itoro Ukpe" userId="930c7793ab260b0d" providerId="LiveId" clId="{680FD03F-222B-461B-85C1-99CD3C40DF3B}" dt="2023-07-28T05:30:38.562" v="1439" actId="26606"/>
          <ac:spMkLst>
            <pc:docMk/>
            <pc:sldMk cId="2100914251" sldId="407"/>
            <ac:spMk id="26" creationId="{4C8AB332-D09E-4F28-943C-DABDD4716A3C}"/>
          </ac:spMkLst>
        </pc:spChg>
        <pc:picChg chg="mod">
          <ac:chgData name="Itoro Ukpe" userId="930c7793ab260b0d" providerId="LiveId" clId="{680FD03F-222B-461B-85C1-99CD3C40DF3B}" dt="2023-07-28T16:14:09.369" v="1474" actId="14100"/>
          <ac:picMkLst>
            <pc:docMk/>
            <pc:sldMk cId="2100914251" sldId="407"/>
            <ac:picMk id="8" creationId="{B53D1AAB-32B2-4F04-828F-AB1C758AF004}"/>
          </ac:picMkLst>
        </pc:picChg>
        <pc:cxnChg chg="add">
          <ac:chgData name="Itoro Ukpe" userId="930c7793ab260b0d" providerId="LiveId" clId="{680FD03F-222B-461B-85C1-99CD3C40DF3B}" dt="2023-07-28T05:30:45.080" v="1440" actId="26606"/>
          <ac:cxnSpMkLst>
            <pc:docMk/>
            <pc:sldMk cId="2100914251" sldId="407"/>
            <ac:cxnSpMk id="13" creationId="{5C05CAAB-DBA2-4548-AD5F-01BB97FBB207}"/>
          </ac:cxnSpMkLst>
        </pc:cxnChg>
        <pc:cxnChg chg="add">
          <ac:chgData name="Itoro Ukpe" userId="930c7793ab260b0d" providerId="LiveId" clId="{680FD03F-222B-461B-85C1-99CD3C40DF3B}" dt="2023-07-28T05:30:45.080" v="1440" actId="26606"/>
          <ac:cxnSpMkLst>
            <pc:docMk/>
            <pc:sldMk cId="2100914251" sldId="407"/>
            <ac:cxnSpMk id="15" creationId="{C8F51B3F-8331-4E4A-AE96-D47B1006EEAD}"/>
          </ac:cxnSpMkLst>
        </pc:cxnChg>
        <pc:cxnChg chg="add del">
          <ac:chgData name="Itoro Ukpe" userId="930c7793ab260b0d" providerId="LiveId" clId="{680FD03F-222B-461B-85C1-99CD3C40DF3B}" dt="2023-07-28T05:30:38.562" v="1439" actId="26606"/>
          <ac:cxnSpMkLst>
            <pc:docMk/>
            <pc:sldMk cId="2100914251" sldId="407"/>
            <ac:cxnSpMk id="16" creationId="{5C05CAAB-DBA2-4548-AD5F-01BB97FBB207}"/>
          </ac:cxnSpMkLst>
        </pc:cxnChg>
        <pc:cxnChg chg="add del">
          <ac:chgData name="Itoro Ukpe" userId="930c7793ab260b0d" providerId="LiveId" clId="{680FD03F-222B-461B-85C1-99CD3C40DF3B}" dt="2023-07-28T05:30:38.562" v="1439" actId="26606"/>
          <ac:cxnSpMkLst>
            <pc:docMk/>
            <pc:sldMk cId="2100914251" sldId="407"/>
            <ac:cxnSpMk id="20" creationId="{C8F51B3F-8331-4E4A-AE96-D47B1006EEAD}"/>
          </ac:cxnSpMkLst>
        </pc:cxnChg>
      </pc:sldChg>
      <pc:sldChg chg="add del">
        <pc:chgData name="Itoro Ukpe" userId="930c7793ab260b0d" providerId="LiveId" clId="{680FD03F-222B-461B-85C1-99CD3C40DF3B}" dt="2023-07-27T20:32:51.910" v="747" actId="2890"/>
        <pc:sldMkLst>
          <pc:docMk/>
          <pc:sldMk cId="843626331" sldId="408"/>
        </pc:sldMkLst>
      </pc:sldChg>
      <pc:sldChg chg="addSp modSp add mod setBg">
        <pc:chgData name="Itoro Ukpe" userId="930c7793ab260b0d" providerId="LiveId" clId="{680FD03F-222B-461B-85C1-99CD3C40DF3B}" dt="2023-07-28T16:14:14.321" v="1476" actId="14100"/>
        <pc:sldMkLst>
          <pc:docMk/>
          <pc:sldMk cId="2412390864" sldId="408"/>
        </pc:sldMkLst>
        <pc:spChg chg="mod">
          <ac:chgData name="Itoro Ukpe" userId="930c7793ab260b0d" providerId="LiveId" clId="{680FD03F-222B-461B-85C1-99CD3C40DF3B}" dt="2023-07-28T05:31:20.911" v="1446" actId="26606"/>
          <ac:spMkLst>
            <pc:docMk/>
            <pc:sldMk cId="2412390864" sldId="408"/>
            <ac:spMk id="3" creationId="{0115FF41-AFA4-4D25-AB42-AB034F4B4FEC}"/>
          </ac:spMkLst>
        </pc:spChg>
        <pc:spChg chg="mod">
          <ac:chgData name="Itoro Ukpe" userId="930c7793ab260b0d" providerId="LiveId" clId="{680FD03F-222B-461B-85C1-99CD3C40DF3B}" dt="2023-07-28T05:31:20.911" v="1446" actId="26606"/>
          <ac:spMkLst>
            <pc:docMk/>
            <pc:sldMk cId="2412390864" sldId="408"/>
            <ac:spMk id="4" creationId="{B0881FA9-F3B0-4912-B0E1-352094195C30}"/>
          </ac:spMkLst>
        </pc:spChg>
        <pc:spChg chg="mod">
          <ac:chgData name="Itoro Ukpe" userId="930c7793ab260b0d" providerId="LiveId" clId="{680FD03F-222B-461B-85C1-99CD3C40DF3B}" dt="2023-07-28T05:31:20.911" v="1446" actId="26606"/>
          <ac:spMkLst>
            <pc:docMk/>
            <pc:sldMk cId="2412390864" sldId="408"/>
            <ac:spMk id="11" creationId="{56AE2454-CE9A-4A6B-AB5A-349E0D967654}"/>
          </ac:spMkLst>
        </pc:spChg>
        <pc:spChg chg="add">
          <ac:chgData name="Itoro Ukpe" userId="930c7793ab260b0d" providerId="LiveId" clId="{680FD03F-222B-461B-85C1-99CD3C40DF3B}" dt="2023-07-28T05:31:20.911" v="1446" actId="26606"/>
          <ac:spMkLst>
            <pc:docMk/>
            <pc:sldMk cId="2412390864" sldId="408"/>
            <ac:spMk id="18" creationId="{A2679492-7988-4050-9056-542444452411}"/>
          </ac:spMkLst>
        </pc:spChg>
        <pc:spChg chg="add">
          <ac:chgData name="Itoro Ukpe" userId="930c7793ab260b0d" providerId="LiveId" clId="{680FD03F-222B-461B-85C1-99CD3C40DF3B}" dt="2023-07-28T05:31:20.911" v="1446" actId="26606"/>
          <ac:spMkLst>
            <pc:docMk/>
            <pc:sldMk cId="2412390864" sldId="408"/>
            <ac:spMk id="20" creationId="{B091B163-7D61-4891-ABCF-5C13D9C418D0}"/>
          </ac:spMkLst>
        </pc:spChg>
        <pc:spChg chg="add">
          <ac:chgData name="Itoro Ukpe" userId="930c7793ab260b0d" providerId="LiveId" clId="{680FD03F-222B-461B-85C1-99CD3C40DF3B}" dt="2023-07-28T05:31:20.911" v="1446" actId="26606"/>
          <ac:spMkLst>
            <pc:docMk/>
            <pc:sldMk cId="2412390864" sldId="408"/>
            <ac:spMk id="22" creationId="{6CB927A4-E432-4310-9CD5-E89FF5063179}"/>
          </ac:spMkLst>
        </pc:spChg>
        <pc:spChg chg="add">
          <ac:chgData name="Itoro Ukpe" userId="930c7793ab260b0d" providerId="LiveId" clId="{680FD03F-222B-461B-85C1-99CD3C40DF3B}" dt="2023-07-28T05:31:20.911" v="1446" actId="26606"/>
          <ac:spMkLst>
            <pc:docMk/>
            <pc:sldMk cId="2412390864" sldId="408"/>
            <ac:spMk id="24" creationId="{E3020543-B24B-4EC4-8FFC-8DD88EEA91A8}"/>
          </ac:spMkLst>
        </pc:spChg>
        <pc:spChg chg="add">
          <ac:chgData name="Itoro Ukpe" userId="930c7793ab260b0d" providerId="LiveId" clId="{680FD03F-222B-461B-85C1-99CD3C40DF3B}" dt="2023-07-28T05:31:20.911" v="1446" actId="26606"/>
          <ac:spMkLst>
            <pc:docMk/>
            <pc:sldMk cId="2412390864" sldId="408"/>
            <ac:spMk id="26" creationId="{1453BF6C-B012-48B7-B4E8-6D7AC7C27D02}"/>
          </ac:spMkLst>
        </pc:spChg>
        <pc:picChg chg="mod ord">
          <ac:chgData name="Itoro Ukpe" userId="930c7793ab260b0d" providerId="LiveId" clId="{680FD03F-222B-461B-85C1-99CD3C40DF3B}" dt="2023-07-28T16:14:14.321" v="1476" actId="14100"/>
          <ac:picMkLst>
            <pc:docMk/>
            <pc:sldMk cId="2412390864" sldId="408"/>
            <ac:picMk id="8" creationId="{B53D1AAB-32B2-4F04-828F-AB1C758AF004}"/>
          </ac:picMkLst>
        </pc:picChg>
        <pc:cxnChg chg="add">
          <ac:chgData name="Itoro Ukpe" userId="930c7793ab260b0d" providerId="LiveId" clId="{680FD03F-222B-461B-85C1-99CD3C40DF3B}" dt="2023-07-28T05:31:20.911" v="1446" actId="26606"/>
          <ac:cxnSpMkLst>
            <pc:docMk/>
            <pc:sldMk cId="2412390864" sldId="408"/>
            <ac:cxnSpMk id="16" creationId="{5C05CAAB-DBA2-4548-AD5F-01BB97FBB207}"/>
          </ac:cxnSpMkLst>
        </pc:cxnChg>
        <pc:cxnChg chg="add">
          <ac:chgData name="Itoro Ukpe" userId="930c7793ab260b0d" providerId="LiveId" clId="{680FD03F-222B-461B-85C1-99CD3C40DF3B}" dt="2023-07-28T05:31:20.911" v="1446" actId="26606"/>
          <ac:cxnSpMkLst>
            <pc:docMk/>
            <pc:sldMk cId="2412390864" sldId="408"/>
            <ac:cxnSpMk id="28" creationId="{C49DA8F6-BCC1-4447-B54C-57856834B94B}"/>
          </ac:cxnSpMkLst>
        </pc:cxnChg>
      </pc:sldChg>
      <pc:sldChg chg="addSp modSp add mod setBg">
        <pc:chgData name="Itoro Ukpe" userId="930c7793ab260b0d" providerId="LiveId" clId="{680FD03F-222B-461B-85C1-99CD3C40DF3B}" dt="2023-07-28T16:14:20.834" v="1478" actId="14100"/>
        <pc:sldMkLst>
          <pc:docMk/>
          <pc:sldMk cId="2850989065" sldId="409"/>
        </pc:sldMkLst>
        <pc:spChg chg="mod">
          <ac:chgData name="Itoro Ukpe" userId="930c7793ab260b0d" providerId="LiveId" clId="{680FD03F-222B-461B-85C1-99CD3C40DF3B}" dt="2023-07-28T05:31:25.705" v="1447" actId="26606"/>
          <ac:spMkLst>
            <pc:docMk/>
            <pc:sldMk cId="2850989065" sldId="409"/>
            <ac:spMk id="3" creationId="{0115FF41-AFA4-4D25-AB42-AB034F4B4FEC}"/>
          </ac:spMkLst>
        </pc:spChg>
        <pc:spChg chg="mod">
          <ac:chgData name="Itoro Ukpe" userId="930c7793ab260b0d" providerId="LiveId" clId="{680FD03F-222B-461B-85C1-99CD3C40DF3B}" dt="2023-07-28T05:31:25.705" v="1447" actId="26606"/>
          <ac:spMkLst>
            <pc:docMk/>
            <pc:sldMk cId="2850989065" sldId="409"/>
            <ac:spMk id="4" creationId="{B0881FA9-F3B0-4912-B0E1-352094195C30}"/>
          </ac:spMkLst>
        </pc:spChg>
        <pc:spChg chg="mod">
          <ac:chgData name="Itoro Ukpe" userId="930c7793ab260b0d" providerId="LiveId" clId="{680FD03F-222B-461B-85C1-99CD3C40DF3B}" dt="2023-07-28T05:31:25.705" v="1447" actId="26606"/>
          <ac:spMkLst>
            <pc:docMk/>
            <pc:sldMk cId="2850989065" sldId="409"/>
            <ac:spMk id="11" creationId="{56AE2454-CE9A-4A6B-AB5A-349E0D967654}"/>
          </ac:spMkLst>
        </pc:spChg>
        <pc:spChg chg="add">
          <ac:chgData name="Itoro Ukpe" userId="930c7793ab260b0d" providerId="LiveId" clId="{680FD03F-222B-461B-85C1-99CD3C40DF3B}" dt="2023-07-28T05:31:25.705" v="1447" actId="26606"/>
          <ac:spMkLst>
            <pc:docMk/>
            <pc:sldMk cId="2850989065" sldId="409"/>
            <ac:spMk id="18" creationId="{A2679492-7988-4050-9056-542444452411}"/>
          </ac:spMkLst>
        </pc:spChg>
        <pc:spChg chg="add">
          <ac:chgData name="Itoro Ukpe" userId="930c7793ab260b0d" providerId="LiveId" clId="{680FD03F-222B-461B-85C1-99CD3C40DF3B}" dt="2023-07-28T05:31:25.705" v="1447" actId="26606"/>
          <ac:spMkLst>
            <pc:docMk/>
            <pc:sldMk cId="2850989065" sldId="409"/>
            <ac:spMk id="20" creationId="{B091B163-7D61-4891-ABCF-5C13D9C418D0}"/>
          </ac:spMkLst>
        </pc:spChg>
        <pc:spChg chg="add">
          <ac:chgData name="Itoro Ukpe" userId="930c7793ab260b0d" providerId="LiveId" clId="{680FD03F-222B-461B-85C1-99CD3C40DF3B}" dt="2023-07-28T05:31:25.705" v="1447" actId="26606"/>
          <ac:spMkLst>
            <pc:docMk/>
            <pc:sldMk cId="2850989065" sldId="409"/>
            <ac:spMk id="22" creationId="{6CB927A4-E432-4310-9CD5-E89FF5063179}"/>
          </ac:spMkLst>
        </pc:spChg>
        <pc:spChg chg="add">
          <ac:chgData name="Itoro Ukpe" userId="930c7793ab260b0d" providerId="LiveId" clId="{680FD03F-222B-461B-85C1-99CD3C40DF3B}" dt="2023-07-28T05:31:25.705" v="1447" actId="26606"/>
          <ac:spMkLst>
            <pc:docMk/>
            <pc:sldMk cId="2850989065" sldId="409"/>
            <ac:spMk id="24" creationId="{E3020543-B24B-4EC4-8FFC-8DD88EEA91A8}"/>
          </ac:spMkLst>
        </pc:spChg>
        <pc:spChg chg="add">
          <ac:chgData name="Itoro Ukpe" userId="930c7793ab260b0d" providerId="LiveId" clId="{680FD03F-222B-461B-85C1-99CD3C40DF3B}" dt="2023-07-28T05:31:25.705" v="1447" actId="26606"/>
          <ac:spMkLst>
            <pc:docMk/>
            <pc:sldMk cId="2850989065" sldId="409"/>
            <ac:spMk id="26" creationId="{1453BF6C-B012-48B7-B4E8-6D7AC7C27D02}"/>
          </ac:spMkLst>
        </pc:spChg>
        <pc:picChg chg="mod ord">
          <ac:chgData name="Itoro Ukpe" userId="930c7793ab260b0d" providerId="LiveId" clId="{680FD03F-222B-461B-85C1-99CD3C40DF3B}" dt="2023-07-28T16:14:20.834" v="1478" actId="14100"/>
          <ac:picMkLst>
            <pc:docMk/>
            <pc:sldMk cId="2850989065" sldId="409"/>
            <ac:picMk id="8" creationId="{B53D1AAB-32B2-4F04-828F-AB1C758AF004}"/>
          </ac:picMkLst>
        </pc:picChg>
        <pc:cxnChg chg="add">
          <ac:chgData name="Itoro Ukpe" userId="930c7793ab260b0d" providerId="LiveId" clId="{680FD03F-222B-461B-85C1-99CD3C40DF3B}" dt="2023-07-28T05:31:25.705" v="1447" actId="26606"/>
          <ac:cxnSpMkLst>
            <pc:docMk/>
            <pc:sldMk cId="2850989065" sldId="409"/>
            <ac:cxnSpMk id="16" creationId="{5C05CAAB-DBA2-4548-AD5F-01BB97FBB207}"/>
          </ac:cxnSpMkLst>
        </pc:cxnChg>
        <pc:cxnChg chg="add">
          <ac:chgData name="Itoro Ukpe" userId="930c7793ab260b0d" providerId="LiveId" clId="{680FD03F-222B-461B-85C1-99CD3C40DF3B}" dt="2023-07-28T05:31:25.705" v="1447" actId="26606"/>
          <ac:cxnSpMkLst>
            <pc:docMk/>
            <pc:sldMk cId="2850989065" sldId="409"/>
            <ac:cxnSpMk id="28" creationId="{C49DA8F6-BCC1-4447-B54C-57856834B94B}"/>
          </ac:cxnSpMkLst>
        </pc:cxnChg>
      </pc:sldChg>
      <pc:sldChg chg="addSp delSp modSp add mod">
        <pc:chgData name="Itoro Ukpe" userId="930c7793ab260b0d" providerId="LiveId" clId="{680FD03F-222B-461B-85C1-99CD3C40DF3B}" dt="2023-07-27T20:51:24.262" v="969" actId="20577"/>
        <pc:sldMkLst>
          <pc:docMk/>
          <pc:sldMk cId="1100573847" sldId="410"/>
        </pc:sldMkLst>
        <pc:spChg chg="del mod">
          <ac:chgData name="Itoro Ukpe" userId="930c7793ab260b0d" providerId="LiveId" clId="{680FD03F-222B-461B-85C1-99CD3C40DF3B}" dt="2023-07-27T20:49:14.518" v="839" actId="478"/>
          <ac:spMkLst>
            <pc:docMk/>
            <pc:sldMk cId="1100573847" sldId="410"/>
            <ac:spMk id="4" creationId="{B0881FA9-F3B0-4912-B0E1-352094195C30}"/>
          </ac:spMkLst>
        </pc:spChg>
        <pc:spChg chg="add del mod">
          <ac:chgData name="Itoro Ukpe" userId="930c7793ab260b0d" providerId="LiveId" clId="{680FD03F-222B-461B-85C1-99CD3C40DF3B}" dt="2023-07-27T20:49:16.703" v="840" actId="478"/>
          <ac:spMkLst>
            <pc:docMk/>
            <pc:sldMk cId="1100573847" sldId="410"/>
            <ac:spMk id="6" creationId="{4212FD9B-A1F8-F234-C4F7-F20974D23319}"/>
          </ac:spMkLst>
        </pc:spChg>
        <pc:graphicFrameChg chg="add del">
          <ac:chgData name="Itoro Ukpe" userId="930c7793ab260b0d" providerId="LiveId" clId="{680FD03F-222B-461B-85C1-99CD3C40DF3B}" dt="2023-07-27T20:49:46.810" v="842" actId="3680"/>
          <ac:graphicFrameMkLst>
            <pc:docMk/>
            <pc:sldMk cId="1100573847" sldId="410"/>
            <ac:graphicFrameMk id="7" creationId="{0196908B-10C0-B9ED-2CDD-9DDE9157CE71}"/>
          </ac:graphicFrameMkLst>
        </pc:graphicFrameChg>
        <pc:graphicFrameChg chg="add mod modGraphic">
          <ac:chgData name="Itoro Ukpe" userId="930c7793ab260b0d" providerId="LiveId" clId="{680FD03F-222B-461B-85C1-99CD3C40DF3B}" dt="2023-07-27T20:51:24.262" v="969" actId="20577"/>
          <ac:graphicFrameMkLst>
            <pc:docMk/>
            <pc:sldMk cId="1100573847" sldId="410"/>
            <ac:graphicFrameMk id="9" creationId="{7047637E-F94A-0408-7032-26407F6C1CDF}"/>
          </ac:graphicFrameMkLst>
        </pc:graphicFrameChg>
        <pc:picChg chg="mod">
          <ac:chgData name="Itoro Ukpe" userId="930c7793ab260b0d" providerId="LiveId" clId="{680FD03F-222B-461B-85C1-99CD3C40DF3B}" dt="2023-07-27T20:50:03.068" v="845" actId="1076"/>
          <ac:picMkLst>
            <pc:docMk/>
            <pc:sldMk cId="1100573847" sldId="410"/>
            <ac:picMk id="2" creationId="{712F5FBF-5B01-9458-15D5-3D9500BEA90A}"/>
          </ac:picMkLst>
        </pc:picChg>
        <pc:picChg chg="mod">
          <ac:chgData name="Itoro Ukpe" userId="930c7793ab260b0d" providerId="LiveId" clId="{680FD03F-222B-461B-85C1-99CD3C40DF3B}" dt="2023-07-27T20:50:06.036" v="846" actId="1076"/>
          <ac:picMkLst>
            <pc:docMk/>
            <pc:sldMk cId="1100573847" sldId="410"/>
            <ac:picMk id="8" creationId="{B53D1AAB-32B2-4F04-828F-AB1C758AF004}"/>
          </ac:picMkLst>
        </pc:picChg>
      </pc:sldChg>
      <pc:sldChg chg="addSp delSp modSp add mod">
        <pc:chgData name="Itoro Ukpe" userId="930c7793ab260b0d" providerId="LiveId" clId="{680FD03F-222B-461B-85C1-99CD3C40DF3B}" dt="2023-07-28T05:30:02.355" v="1431" actId="26606"/>
        <pc:sldMkLst>
          <pc:docMk/>
          <pc:sldMk cId="118395751" sldId="411"/>
        </pc:sldMkLst>
        <pc:spChg chg="mod">
          <ac:chgData name="Itoro Ukpe" userId="930c7793ab260b0d" providerId="LiveId" clId="{680FD03F-222B-461B-85C1-99CD3C40DF3B}" dt="2023-07-28T05:30:02.355" v="1431" actId="26606"/>
          <ac:spMkLst>
            <pc:docMk/>
            <pc:sldMk cId="118395751" sldId="411"/>
            <ac:spMk id="3" creationId="{0115FF41-AFA4-4D25-AB42-AB034F4B4FEC}"/>
          </ac:spMkLst>
        </pc:spChg>
        <pc:spChg chg="mod ord">
          <ac:chgData name="Itoro Ukpe" userId="930c7793ab260b0d" providerId="LiveId" clId="{680FD03F-222B-461B-85C1-99CD3C40DF3B}" dt="2023-07-28T05:30:02.355" v="1431" actId="26606"/>
          <ac:spMkLst>
            <pc:docMk/>
            <pc:sldMk cId="118395751" sldId="411"/>
            <ac:spMk id="4" creationId="{B0881FA9-F3B0-4912-B0E1-352094195C30}"/>
          </ac:spMkLst>
        </pc:spChg>
        <pc:spChg chg="del">
          <ac:chgData name="Itoro Ukpe" userId="930c7793ab260b0d" providerId="LiveId" clId="{680FD03F-222B-461B-85C1-99CD3C40DF3B}" dt="2023-07-28T05:30:02.355" v="1431" actId="26606"/>
          <ac:spMkLst>
            <pc:docMk/>
            <pc:sldMk cId="118395751" sldId="411"/>
            <ac:spMk id="5174" creationId="{8D1AA55E-40D5-461B-A5A8-4AE8AAB71B08}"/>
          </ac:spMkLst>
        </pc:spChg>
        <pc:spChg chg="del">
          <ac:chgData name="Itoro Ukpe" userId="930c7793ab260b0d" providerId="LiveId" clId="{680FD03F-222B-461B-85C1-99CD3C40DF3B}" dt="2023-07-28T05:30:02.355" v="1431" actId="26606"/>
          <ac:spMkLst>
            <pc:docMk/>
            <pc:sldMk cId="118395751" sldId="411"/>
            <ac:spMk id="5176" creationId="{6CB927A4-E432-4310-9CD5-E89FF5063179}"/>
          </ac:spMkLst>
        </pc:spChg>
        <pc:spChg chg="del">
          <ac:chgData name="Itoro Ukpe" userId="930c7793ab260b0d" providerId="LiveId" clId="{680FD03F-222B-461B-85C1-99CD3C40DF3B}" dt="2023-07-28T05:30:02.355" v="1431" actId="26606"/>
          <ac:spMkLst>
            <pc:docMk/>
            <pc:sldMk cId="118395751" sldId="411"/>
            <ac:spMk id="5177" creationId="{E3020543-B24B-4EC4-8FFC-8DD88EEA91A8}"/>
          </ac:spMkLst>
        </pc:spChg>
        <pc:spChg chg="add">
          <ac:chgData name="Itoro Ukpe" userId="930c7793ab260b0d" providerId="LiveId" clId="{680FD03F-222B-461B-85C1-99CD3C40DF3B}" dt="2023-07-28T05:30:02.355" v="1431" actId="26606"/>
          <ac:spMkLst>
            <pc:docMk/>
            <pc:sldMk cId="118395751" sldId="411"/>
            <ac:spMk id="5184" creationId="{A2679492-7988-4050-9056-542444452411}"/>
          </ac:spMkLst>
        </pc:spChg>
        <pc:spChg chg="add">
          <ac:chgData name="Itoro Ukpe" userId="930c7793ab260b0d" providerId="LiveId" clId="{680FD03F-222B-461B-85C1-99CD3C40DF3B}" dt="2023-07-28T05:30:02.355" v="1431" actId="26606"/>
          <ac:spMkLst>
            <pc:docMk/>
            <pc:sldMk cId="118395751" sldId="411"/>
            <ac:spMk id="5186" creationId="{B5ABDEAA-B248-4182-B67C-A925338E772D}"/>
          </ac:spMkLst>
        </pc:spChg>
        <pc:spChg chg="add">
          <ac:chgData name="Itoro Ukpe" userId="930c7793ab260b0d" providerId="LiveId" clId="{680FD03F-222B-461B-85C1-99CD3C40DF3B}" dt="2023-07-28T05:30:02.355" v="1431" actId="26606"/>
          <ac:spMkLst>
            <pc:docMk/>
            <pc:sldMk cId="118395751" sldId="411"/>
            <ac:spMk id="5188" creationId="{B091B163-7D61-4891-ABCF-5C13D9C418D0}"/>
          </ac:spMkLst>
        </pc:spChg>
        <pc:picChg chg="mod">
          <ac:chgData name="Itoro Ukpe" userId="930c7793ab260b0d" providerId="LiveId" clId="{680FD03F-222B-461B-85C1-99CD3C40DF3B}" dt="2023-07-28T05:30:02.355" v="1431" actId="26606"/>
          <ac:picMkLst>
            <pc:docMk/>
            <pc:sldMk cId="118395751" sldId="411"/>
            <ac:picMk id="2" creationId="{712F5FBF-5B01-9458-15D5-3D9500BEA90A}"/>
          </ac:picMkLst>
        </pc:picChg>
        <pc:picChg chg="mod">
          <ac:chgData name="Itoro Ukpe" userId="930c7793ab260b0d" providerId="LiveId" clId="{680FD03F-222B-461B-85C1-99CD3C40DF3B}" dt="2023-07-28T05:30:02.355" v="1431" actId="26606"/>
          <ac:picMkLst>
            <pc:docMk/>
            <pc:sldMk cId="118395751" sldId="411"/>
            <ac:picMk id="8" creationId="{B53D1AAB-32B2-4F04-828F-AB1C758AF004}"/>
          </ac:picMkLst>
        </pc:picChg>
        <pc:cxnChg chg="del">
          <ac:chgData name="Itoro Ukpe" userId="930c7793ab260b0d" providerId="LiveId" clId="{680FD03F-222B-461B-85C1-99CD3C40DF3B}" dt="2023-07-28T05:30:02.355" v="1431" actId="26606"/>
          <ac:cxnSpMkLst>
            <pc:docMk/>
            <pc:sldMk cId="118395751" sldId="411"/>
            <ac:cxnSpMk id="5173" creationId="{5C05CAAB-DBA2-4548-AD5F-01BB97FBB207}"/>
          </ac:cxnSpMkLst>
        </pc:cxnChg>
        <pc:cxnChg chg="del">
          <ac:chgData name="Itoro Ukpe" userId="930c7793ab260b0d" providerId="LiveId" clId="{680FD03F-222B-461B-85C1-99CD3C40DF3B}" dt="2023-07-28T05:30:02.355" v="1431" actId="26606"/>
          <ac:cxnSpMkLst>
            <pc:docMk/>
            <pc:sldMk cId="118395751" sldId="411"/>
            <ac:cxnSpMk id="5175" creationId="{7EB498BD-8089-4626-91EA-4978EBEF535E}"/>
          </ac:cxnSpMkLst>
        </pc:cxnChg>
        <pc:cxnChg chg="add">
          <ac:chgData name="Itoro Ukpe" userId="930c7793ab260b0d" providerId="LiveId" clId="{680FD03F-222B-461B-85C1-99CD3C40DF3B}" dt="2023-07-28T05:30:02.355" v="1431" actId="26606"/>
          <ac:cxnSpMkLst>
            <pc:docMk/>
            <pc:sldMk cId="118395751" sldId="411"/>
            <ac:cxnSpMk id="5182" creationId="{5C05CAAB-DBA2-4548-AD5F-01BB97FBB207}"/>
          </ac:cxnSpMkLst>
        </pc:cxnChg>
        <pc:cxnChg chg="add">
          <ac:chgData name="Itoro Ukpe" userId="930c7793ab260b0d" providerId="LiveId" clId="{680FD03F-222B-461B-85C1-99CD3C40DF3B}" dt="2023-07-28T05:30:02.355" v="1431" actId="26606"/>
          <ac:cxnSpMkLst>
            <pc:docMk/>
            <pc:sldMk cId="118395751" sldId="411"/>
            <ac:cxnSpMk id="5190" creationId="{C49DA8F6-BCC1-4447-B54C-57856834B94B}"/>
          </ac:cxnSpMkLst>
        </pc:cxnChg>
      </pc:sldChg>
      <pc:sldChg chg="addSp delSp modSp add del mod">
        <pc:chgData name="Itoro Ukpe" userId="930c7793ab260b0d" providerId="LiveId" clId="{680FD03F-222B-461B-85C1-99CD3C40DF3B}" dt="2023-07-28T05:31:49.787" v="1448" actId="47"/>
        <pc:sldMkLst>
          <pc:docMk/>
          <pc:sldMk cId="1173936947" sldId="412"/>
        </pc:sldMkLst>
        <pc:spChg chg="del">
          <ac:chgData name="Itoro Ukpe" userId="930c7793ab260b0d" providerId="LiveId" clId="{680FD03F-222B-461B-85C1-99CD3C40DF3B}" dt="2023-07-27T21:19:12.862" v="1320" actId="478"/>
          <ac:spMkLst>
            <pc:docMk/>
            <pc:sldMk cId="1173936947" sldId="412"/>
            <ac:spMk id="4" creationId="{B0881FA9-F3B0-4912-B0E1-352094195C30}"/>
          </ac:spMkLst>
        </pc:spChg>
        <pc:spChg chg="add mod">
          <ac:chgData name="Itoro Ukpe" userId="930c7793ab260b0d" providerId="LiveId" clId="{680FD03F-222B-461B-85C1-99CD3C40DF3B}" dt="2023-07-27T21:19:12.862" v="1320" actId="478"/>
          <ac:spMkLst>
            <pc:docMk/>
            <pc:sldMk cId="1173936947" sldId="412"/>
            <ac:spMk id="5" creationId="{6C260D2C-5A4E-5C0A-3ECE-6C769D168AB6}"/>
          </ac:spMkLst>
        </pc:spChg>
        <pc:picChg chg="add del mod">
          <ac:chgData name="Itoro Ukpe" userId="930c7793ab260b0d" providerId="LiveId" clId="{680FD03F-222B-461B-85C1-99CD3C40DF3B}" dt="2023-07-27T21:30:35.920" v="1326" actId="478"/>
          <ac:picMkLst>
            <pc:docMk/>
            <pc:sldMk cId="1173936947" sldId="412"/>
            <ac:picMk id="7" creationId="{F70F50EB-8865-8D16-FF73-DB5129F72C60}"/>
          </ac:picMkLst>
        </pc:picChg>
      </pc:sldChg>
      <pc:sldChg chg="addSp modSp add mod setBg">
        <pc:chgData name="Itoro Ukpe" userId="930c7793ab260b0d" providerId="LiveId" clId="{680FD03F-222B-461B-85C1-99CD3C40DF3B}" dt="2023-07-28T16:13:55.497" v="1469" actId="14100"/>
        <pc:sldMkLst>
          <pc:docMk/>
          <pc:sldMk cId="2338848212" sldId="413"/>
        </pc:sldMkLst>
        <pc:spChg chg="mod">
          <ac:chgData name="Itoro Ukpe" userId="930c7793ab260b0d" providerId="LiveId" clId="{680FD03F-222B-461B-85C1-99CD3C40DF3B}" dt="2023-07-28T05:30:26.649" v="1436" actId="26606"/>
          <ac:spMkLst>
            <pc:docMk/>
            <pc:sldMk cId="2338848212" sldId="413"/>
            <ac:spMk id="3" creationId="{0115FF41-AFA4-4D25-AB42-AB034F4B4FEC}"/>
          </ac:spMkLst>
        </pc:spChg>
        <pc:spChg chg="mod">
          <ac:chgData name="Itoro Ukpe" userId="930c7793ab260b0d" providerId="LiveId" clId="{680FD03F-222B-461B-85C1-99CD3C40DF3B}" dt="2023-07-28T05:30:26.649" v="1436" actId="26606"/>
          <ac:spMkLst>
            <pc:docMk/>
            <pc:sldMk cId="2338848212" sldId="413"/>
            <ac:spMk id="4" creationId="{B0881FA9-F3B0-4912-B0E1-352094195C30}"/>
          </ac:spMkLst>
        </pc:spChg>
        <pc:spChg chg="mod">
          <ac:chgData name="Itoro Ukpe" userId="930c7793ab260b0d" providerId="LiveId" clId="{680FD03F-222B-461B-85C1-99CD3C40DF3B}" dt="2023-07-28T05:30:26.649" v="1436" actId="26606"/>
          <ac:spMkLst>
            <pc:docMk/>
            <pc:sldMk cId="2338848212" sldId="413"/>
            <ac:spMk id="11" creationId="{56AE2454-CE9A-4A6B-AB5A-349E0D967654}"/>
          </ac:spMkLst>
        </pc:spChg>
        <pc:spChg chg="add">
          <ac:chgData name="Itoro Ukpe" userId="930c7793ab260b0d" providerId="LiveId" clId="{680FD03F-222B-461B-85C1-99CD3C40DF3B}" dt="2023-07-28T05:30:26.649" v="1436" actId="26606"/>
          <ac:spMkLst>
            <pc:docMk/>
            <pc:sldMk cId="2338848212" sldId="413"/>
            <ac:spMk id="18" creationId="{A2679492-7988-4050-9056-542444452411}"/>
          </ac:spMkLst>
        </pc:spChg>
        <pc:spChg chg="add">
          <ac:chgData name="Itoro Ukpe" userId="930c7793ab260b0d" providerId="LiveId" clId="{680FD03F-222B-461B-85C1-99CD3C40DF3B}" dt="2023-07-28T05:30:26.649" v="1436" actId="26606"/>
          <ac:spMkLst>
            <pc:docMk/>
            <pc:sldMk cId="2338848212" sldId="413"/>
            <ac:spMk id="20" creationId="{B091B163-7D61-4891-ABCF-5C13D9C418D0}"/>
          </ac:spMkLst>
        </pc:spChg>
        <pc:spChg chg="add">
          <ac:chgData name="Itoro Ukpe" userId="930c7793ab260b0d" providerId="LiveId" clId="{680FD03F-222B-461B-85C1-99CD3C40DF3B}" dt="2023-07-28T05:30:26.649" v="1436" actId="26606"/>
          <ac:spMkLst>
            <pc:docMk/>
            <pc:sldMk cId="2338848212" sldId="413"/>
            <ac:spMk id="22" creationId="{6CB927A4-E432-4310-9CD5-E89FF5063179}"/>
          </ac:spMkLst>
        </pc:spChg>
        <pc:spChg chg="add">
          <ac:chgData name="Itoro Ukpe" userId="930c7793ab260b0d" providerId="LiveId" clId="{680FD03F-222B-461B-85C1-99CD3C40DF3B}" dt="2023-07-28T05:30:26.649" v="1436" actId="26606"/>
          <ac:spMkLst>
            <pc:docMk/>
            <pc:sldMk cId="2338848212" sldId="413"/>
            <ac:spMk id="24" creationId="{E3020543-B24B-4EC4-8FFC-8DD88EEA91A8}"/>
          </ac:spMkLst>
        </pc:spChg>
        <pc:spChg chg="add">
          <ac:chgData name="Itoro Ukpe" userId="930c7793ab260b0d" providerId="LiveId" clId="{680FD03F-222B-461B-85C1-99CD3C40DF3B}" dt="2023-07-28T05:30:26.649" v="1436" actId="26606"/>
          <ac:spMkLst>
            <pc:docMk/>
            <pc:sldMk cId="2338848212" sldId="413"/>
            <ac:spMk id="26" creationId="{1453BF6C-B012-48B7-B4E8-6D7AC7C27D02}"/>
          </ac:spMkLst>
        </pc:spChg>
        <pc:picChg chg="mod ord">
          <ac:chgData name="Itoro Ukpe" userId="930c7793ab260b0d" providerId="LiveId" clId="{680FD03F-222B-461B-85C1-99CD3C40DF3B}" dt="2023-07-28T16:13:55.497" v="1469" actId="14100"/>
          <ac:picMkLst>
            <pc:docMk/>
            <pc:sldMk cId="2338848212" sldId="413"/>
            <ac:picMk id="8" creationId="{B53D1AAB-32B2-4F04-828F-AB1C758AF004}"/>
          </ac:picMkLst>
        </pc:picChg>
        <pc:cxnChg chg="add">
          <ac:chgData name="Itoro Ukpe" userId="930c7793ab260b0d" providerId="LiveId" clId="{680FD03F-222B-461B-85C1-99CD3C40DF3B}" dt="2023-07-28T05:30:26.649" v="1436" actId="26606"/>
          <ac:cxnSpMkLst>
            <pc:docMk/>
            <pc:sldMk cId="2338848212" sldId="413"/>
            <ac:cxnSpMk id="16" creationId="{5C05CAAB-DBA2-4548-AD5F-01BB97FBB207}"/>
          </ac:cxnSpMkLst>
        </pc:cxnChg>
        <pc:cxnChg chg="add">
          <ac:chgData name="Itoro Ukpe" userId="930c7793ab260b0d" providerId="LiveId" clId="{680FD03F-222B-461B-85C1-99CD3C40DF3B}" dt="2023-07-28T05:30:26.649" v="1436" actId="26606"/>
          <ac:cxnSpMkLst>
            <pc:docMk/>
            <pc:sldMk cId="2338848212" sldId="413"/>
            <ac:cxnSpMk id="28" creationId="{C49DA8F6-BCC1-4447-B54C-57856834B94B}"/>
          </ac:cxnSpMkLst>
        </pc:cxnChg>
      </pc:sldChg>
      <pc:sldChg chg="addSp modSp add mod setBg">
        <pc:chgData name="Itoro Ukpe" userId="930c7793ab260b0d" providerId="LiveId" clId="{680FD03F-222B-461B-85C1-99CD3C40DF3B}" dt="2023-07-30T15:54:07.392" v="1694" actId="20577"/>
        <pc:sldMkLst>
          <pc:docMk/>
          <pc:sldMk cId="4114262803" sldId="414"/>
        </pc:sldMkLst>
        <pc:spChg chg="mod">
          <ac:chgData name="Itoro Ukpe" userId="930c7793ab260b0d" providerId="LiveId" clId="{680FD03F-222B-461B-85C1-99CD3C40DF3B}" dt="2023-07-30T15:51:45.176" v="1608" actId="20577"/>
          <ac:spMkLst>
            <pc:docMk/>
            <pc:sldMk cId="4114262803" sldId="414"/>
            <ac:spMk id="3" creationId="{0115FF41-AFA4-4D25-AB42-AB034F4B4FEC}"/>
          </ac:spMkLst>
        </pc:spChg>
        <pc:spChg chg="mod">
          <ac:chgData name="Itoro Ukpe" userId="930c7793ab260b0d" providerId="LiveId" clId="{680FD03F-222B-461B-85C1-99CD3C40DF3B}" dt="2023-07-30T15:54:07.392" v="1694" actId="20577"/>
          <ac:spMkLst>
            <pc:docMk/>
            <pc:sldMk cId="4114262803" sldId="414"/>
            <ac:spMk id="4" creationId="{B0881FA9-F3B0-4912-B0E1-352094195C30}"/>
          </ac:spMkLst>
        </pc:spChg>
        <pc:spChg chg="mod">
          <ac:chgData name="Itoro Ukpe" userId="930c7793ab260b0d" providerId="LiveId" clId="{680FD03F-222B-461B-85C1-99CD3C40DF3B}" dt="2023-07-28T05:30:29.661" v="1437" actId="26606"/>
          <ac:spMkLst>
            <pc:docMk/>
            <pc:sldMk cId="4114262803" sldId="414"/>
            <ac:spMk id="11" creationId="{56AE2454-CE9A-4A6B-AB5A-349E0D967654}"/>
          </ac:spMkLst>
        </pc:spChg>
        <pc:spChg chg="add">
          <ac:chgData name="Itoro Ukpe" userId="930c7793ab260b0d" providerId="LiveId" clId="{680FD03F-222B-461B-85C1-99CD3C40DF3B}" dt="2023-07-28T05:30:29.661" v="1437" actId="26606"/>
          <ac:spMkLst>
            <pc:docMk/>
            <pc:sldMk cId="4114262803" sldId="414"/>
            <ac:spMk id="18" creationId="{A2679492-7988-4050-9056-542444452411}"/>
          </ac:spMkLst>
        </pc:spChg>
        <pc:spChg chg="add">
          <ac:chgData name="Itoro Ukpe" userId="930c7793ab260b0d" providerId="LiveId" clId="{680FD03F-222B-461B-85C1-99CD3C40DF3B}" dt="2023-07-28T05:30:29.661" v="1437" actId="26606"/>
          <ac:spMkLst>
            <pc:docMk/>
            <pc:sldMk cId="4114262803" sldId="414"/>
            <ac:spMk id="20" creationId="{B091B163-7D61-4891-ABCF-5C13D9C418D0}"/>
          </ac:spMkLst>
        </pc:spChg>
        <pc:spChg chg="add">
          <ac:chgData name="Itoro Ukpe" userId="930c7793ab260b0d" providerId="LiveId" clId="{680FD03F-222B-461B-85C1-99CD3C40DF3B}" dt="2023-07-28T05:30:29.661" v="1437" actId="26606"/>
          <ac:spMkLst>
            <pc:docMk/>
            <pc:sldMk cId="4114262803" sldId="414"/>
            <ac:spMk id="22" creationId="{6CB927A4-E432-4310-9CD5-E89FF5063179}"/>
          </ac:spMkLst>
        </pc:spChg>
        <pc:spChg chg="add">
          <ac:chgData name="Itoro Ukpe" userId="930c7793ab260b0d" providerId="LiveId" clId="{680FD03F-222B-461B-85C1-99CD3C40DF3B}" dt="2023-07-28T05:30:29.661" v="1437" actId="26606"/>
          <ac:spMkLst>
            <pc:docMk/>
            <pc:sldMk cId="4114262803" sldId="414"/>
            <ac:spMk id="24" creationId="{E3020543-B24B-4EC4-8FFC-8DD88EEA91A8}"/>
          </ac:spMkLst>
        </pc:spChg>
        <pc:spChg chg="add">
          <ac:chgData name="Itoro Ukpe" userId="930c7793ab260b0d" providerId="LiveId" clId="{680FD03F-222B-461B-85C1-99CD3C40DF3B}" dt="2023-07-28T05:30:29.661" v="1437" actId="26606"/>
          <ac:spMkLst>
            <pc:docMk/>
            <pc:sldMk cId="4114262803" sldId="414"/>
            <ac:spMk id="26" creationId="{1453BF6C-B012-48B7-B4E8-6D7AC7C27D02}"/>
          </ac:spMkLst>
        </pc:spChg>
        <pc:picChg chg="mod ord">
          <ac:chgData name="Itoro Ukpe" userId="930c7793ab260b0d" providerId="LiveId" clId="{680FD03F-222B-461B-85C1-99CD3C40DF3B}" dt="2023-07-28T16:14:01.017" v="1471" actId="14100"/>
          <ac:picMkLst>
            <pc:docMk/>
            <pc:sldMk cId="4114262803" sldId="414"/>
            <ac:picMk id="8" creationId="{B53D1AAB-32B2-4F04-828F-AB1C758AF004}"/>
          </ac:picMkLst>
        </pc:picChg>
        <pc:cxnChg chg="add">
          <ac:chgData name="Itoro Ukpe" userId="930c7793ab260b0d" providerId="LiveId" clId="{680FD03F-222B-461B-85C1-99CD3C40DF3B}" dt="2023-07-28T05:30:29.661" v="1437" actId="26606"/>
          <ac:cxnSpMkLst>
            <pc:docMk/>
            <pc:sldMk cId="4114262803" sldId="414"/>
            <ac:cxnSpMk id="16" creationId="{5C05CAAB-DBA2-4548-AD5F-01BB97FBB207}"/>
          </ac:cxnSpMkLst>
        </pc:cxnChg>
        <pc:cxnChg chg="add">
          <ac:chgData name="Itoro Ukpe" userId="930c7793ab260b0d" providerId="LiveId" clId="{680FD03F-222B-461B-85C1-99CD3C40DF3B}" dt="2023-07-28T05:30:29.661" v="1437" actId="26606"/>
          <ac:cxnSpMkLst>
            <pc:docMk/>
            <pc:sldMk cId="4114262803" sldId="414"/>
            <ac:cxnSpMk id="28" creationId="{C49DA8F6-BCC1-4447-B54C-57856834B94B}"/>
          </ac:cxnSpMkLst>
        </pc:cxnChg>
      </pc:sldChg>
    </pc:docChg>
  </pc:docChgLst>
  <pc:docChgLst>
    <pc:chgData name="Itoro Ukpe" userId="930c7793ab260b0d" providerId="LiveId" clId="{56295509-C58D-45AE-8C5E-8E48CA19A2B6}"/>
    <pc:docChg chg="custSel modSld">
      <pc:chgData name="Itoro Ukpe" userId="930c7793ab260b0d" providerId="LiveId" clId="{56295509-C58D-45AE-8C5E-8E48CA19A2B6}" dt="2023-09-29T05:07:04.136" v="36" actId="20577"/>
      <pc:docMkLst>
        <pc:docMk/>
      </pc:docMkLst>
      <pc:sldChg chg="modSp mod">
        <pc:chgData name="Itoro Ukpe" userId="930c7793ab260b0d" providerId="LiveId" clId="{56295509-C58D-45AE-8C5E-8E48CA19A2B6}" dt="2023-09-29T05:07:04.136" v="36" actId="20577"/>
        <pc:sldMkLst>
          <pc:docMk/>
          <pc:sldMk cId="1956420369" sldId="373"/>
        </pc:sldMkLst>
        <pc:spChg chg="mod">
          <ac:chgData name="Itoro Ukpe" userId="930c7793ab260b0d" providerId="LiveId" clId="{56295509-C58D-45AE-8C5E-8E48CA19A2B6}" dt="2023-09-29T05:07:04.136" v="36" actId="20577"/>
          <ac:spMkLst>
            <pc:docMk/>
            <pc:sldMk cId="1956420369" sldId="373"/>
            <ac:spMk id="4" creationId="{B0881FA9-F3B0-4912-B0E1-352094195C3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9/28/2023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pic>
        <p:nvPicPr>
          <p:cNvPr id="8" name="Picture 7" descr="A blue and grey circle with arrows in the middle&#10;&#10;Description automatically generated">
            <a:extLst>
              <a:ext uri="{FF2B5EF4-FFF2-40B4-BE49-F238E27FC236}">
                <a16:creationId xmlns:a16="http://schemas.microsoft.com/office/drawing/2014/main" id="{6C112734-B200-6828-7138-BAFDC66E97B5}"/>
              </a:ext>
            </a:extLst>
          </p:cNvPr>
          <p:cNvPicPr>
            <a:picLocks noChangeAspect="1"/>
          </p:cNvPicPr>
          <p:nvPr userDrawn="1"/>
        </p:nvPicPr>
        <p:blipFill>
          <a:blip r:embed="rId2"/>
          <a:stretch>
            <a:fillRect/>
          </a:stretch>
        </p:blipFill>
        <p:spPr>
          <a:xfrm>
            <a:off x="0" y="38586"/>
            <a:ext cx="765768" cy="765768"/>
          </a:xfrm>
          <a:prstGeom prst="rect">
            <a:avLst/>
          </a:prstGeom>
        </p:spPr>
      </p:pic>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2.jpe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itoroukpe/package-management/tree/master/nexus-installation" TargetMode="External"/><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36" name="Rectangle 3127">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457200" y="1598246"/>
            <a:ext cx="4412419" cy="3626217"/>
          </a:xfrm>
        </p:spPr>
        <p:txBody>
          <a:bodyPr anchor="t">
            <a:normAutofit/>
          </a:bodyPr>
          <a:lstStyle/>
          <a:p>
            <a:pPr algn="r"/>
            <a:r>
              <a:rPr lang="en-US" sz="8000" dirty="0"/>
              <a:t>Nexus</a:t>
            </a:r>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457200" y="5350213"/>
            <a:ext cx="4412417" cy="1031537"/>
          </a:xfrm>
        </p:spPr>
        <p:txBody>
          <a:bodyPr>
            <a:normAutofit/>
          </a:bodyPr>
          <a:lstStyle/>
          <a:p>
            <a:r>
              <a:rPr lang="en-US" sz="3200"/>
              <a:t>Rondus Technologies</a:t>
            </a:r>
          </a:p>
          <a:p>
            <a:endParaRPr lang="en-US" sz="3200"/>
          </a:p>
        </p:txBody>
      </p:sp>
      <p:sp>
        <p:nvSpPr>
          <p:cNvPr id="3137"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3138" name="Straight Connector 313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5" name="Picture 4" descr="A blue and grey circle with arrows in the middle">
            <a:extLst>
              <a:ext uri="{FF2B5EF4-FFF2-40B4-BE49-F238E27FC236}">
                <a16:creationId xmlns:a16="http://schemas.microsoft.com/office/drawing/2014/main" id="{FC9DF8CF-EFF0-B677-260C-FE89FCF09053}"/>
              </a:ext>
            </a:extLst>
          </p:cNvPr>
          <p:cNvPicPr>
            <a:picLocks noChangeAspect="1"/>
          </p:cNvPicPr>
          <p:nvPr/>
        </p:nvPicPr>
        <p:blipFill rotWithShape="1">
          <a:blip r:embed="rId2"/>
          <a:srcRect t="1525" r="-2" b="19235"/>
          <a:stretch/>
        </p:blipFill>
        <p:spPr>
          <a:xfrm>
            <a:off x="5986926" y="1723173"/>
            <a:ext cx="2816991" cy="2232139"/>
          </a:xfrm>
          <a:prstGeom prst="rect">
            <a:avLst/>
          </a:prstGeom>
        </p:spPr>
      </p:pic>
      <p:sp>
        <p:nvSpPr>
          <p:cNvPr id="3139"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pic>
        <p:nvPicPr>
          <p:cNvPr id="4" name="Picture 2" descr="Nexus Repository Manager : What is it &amp; how to configure it on a Digital  Ocean Droplet? - DEV Community">
            <a:extLst>
              <a:ext uri="{FF2B5EF4-FFF2-40B4-BE49-F238E27FC236}">
                <a16:creationId xmlns:a16="http://schemas.microsoft.com/office/drawing/2014/main" id="{91B51199-725F-B483-8DB7-B4225D1BB15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86926" y="4149611"/>
            <a:ext cx="5314616" cy="2232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6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0"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31"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1188069" y="381935"/>
            <a:ext cx="4008583" cy="5974414"/>
          </a:xfrm>
        </p:spPr>
        <p:txBody>
          <a:bodyPr vert="horz" lIns="91440" tIns="45720" rIns="91440" bIns="45720" rtlCol="0" anchor="ctr">
            <a:normAutofit/>
          </a:bodyPr>
          <a:lstStyle/>
          <a:p>
            <a:r>
              <a:rPr lang="en-US" sz="5000" b="0" i="0" kern="1200">
                <a:solidFill>
                  <a:schemeClr val="bg1"/>
                </a:solidFill>
                <a:effectLst/>
                <a:latin typeface="+mj-lt"/>
                <a:ea typeface="+mj-ea"/>
                <a:cs typeface="+mj-cs"/>
              </a:rPr>
              <a:t>Configuring Nexus</a:t>
            </a:r>
          </a:p>
        </p:txBody>
      </p:sp>
      <p:sp>
        <p:nvSpPr>
          <p:cNvPr id="3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3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3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096000" y="381935"/>
            <a:ext cx="4986955" cy="5974415"/>
          </a:xfrm>
        </p:spPr>
        <p:txBody>
          <a:bodyPr vert="horz" lIns="91440" tIns="45720" rIns="91440" bIns="45720" rtlCol="0" anchor="ctr">
            <a:normAutofit/>
          </a:bodyPr>
          <a:lstStyle/>
          <a:p>
            <a:pPr marL="342900" indent="-228600">
              <a:lnSpc>
                <a:spcPct val="90000"/>
              </a:lnSpc>
              <a:buFont typeface="Arial" panose="020B0604020202020204" pitchFamily="34" charset="0"/>
              <a:buChar char="•"/>
            </a:pPr>
            <a:r>
              <a:rPr lang="en-US" sz="1000" b="0" i="0">
                <a:effectLst/>
              </a:rPr>
              <a:t>1. Access Nexus Web Interface:</a:t>
            </a:r>
          </a:p>
          <a:p>
            <a:pPr indent="-228600">
              <a:lnSpc>
                <a:spcPct val="90000"/>
              </a:lnSpc>
              <a:buFont typeface="Arial" panose="020B0604020202020204" pitchFamily="34" charset="0"/>
              <a:buChar char="•"/>
            </a:pPr>
            <a:r>
              <a:rPr lang="en-US" sz="1000" b="0" i="0">
                <a:effectLst/>
              </a:rPr>
              <a:t>   - After starting the Nexus service, open your web browser and enter the URL of your Nexus server using the default port 8081. For example: `http://your_server_ip:8081`</a:t>
            </a:r>
          </a:p>
          <a:p>
            <a:pPr marL="342900" indent="-228600">
              <a:lnSpc>
                <a:spcPct val="90000"/>
              </a:lnSpc>
              <a:buFont typeface="Arial" panose="020B0604020202020204" pitchFamily="34" charset="0"/>
              <a:buChar char="•"/>
            </a:pPr>
            <a:r>
              <a:rPr lang="en-US" sz="1000" b="0" i="0">
                <a:effectLst/>
              </a:rPr>
              <a:t>2. Complete the Setup Wizard:</a:t>
            </a:r>
          </a:p>
          <a:p>
            <a:pPr indent="-228600">
              <a:lnSpc>
                <a:spcPct val="90000"/>
              </a:lnSpc>
              <a:buFont typeface="Arial" panose="020B0604020202020204" pitchFamily="34" charset="0"/>
              <a:buChar char="•"/>
            </a:pPr>
            <a:r>
              <a:rPr lang="en-US" sz="1000" b="0" i="0">
                <a:effectLst/>
              </a:rPr>
              <a:t>- Choose the language for the setup wizard and click "Next."</a:t>
            </a:r>
          </a:p>
          <a:p>
            <a:pPr marL="342900" indent="-228600">
              <a:lnSpc>
                <a:spcPct val="90000"/>
              </a:lnSpc>
              <a:buFont typeface="Arial" panose="020B0604020202020204" pitchFamily="34" charset="0"/>
              <a:buChar char="•"/>
            </a:pPr>
            <a:r>
              <a:rPr lang="en-US" sz="1000" b="0" i="0">
                <a:effectLst/>
              </a:rPr>
              <a:t>3. Configure Nexus Repository Manager:</a:t>
            </a:r>
          </a:p>
          <a:p>
            <a:pPr indent="-228600">
              <a:lnSpc>
                <a:spcPct val="90000"/>
              </a:lnSpc>
              <a:buFont typeface="Arial" panose="020B0604020202020204" pitchFamily="34" charset="0"/>
              <a:buChar char="•"/>
            </a:pPr>
            <a:r>
              <a:rPr lang="en-US" sz="1000" b="0" i="0">
                <a:effectLst/>
              </a:rPr>
              <a:t>   - On the "Welcome to Nexus Repository Manager" page, select "Repository Manager" as the application type and click "Next."</a:t>
            </a:r>
          </a:p>
          <a:p>
            <a:pPr marL="342900" indent="-228600">
              <a:lnSpc>
                <a:spcPct val="90000"/>
              </a:lnSpc>
              <a:buFont typeface="Arial" panose="020B0604020202020204" pitchFamily="34" charset="0"/>
              <a:buChar char="•"/>
            </a:pPr>
            <a:r>
              <a:rPr lang="en-US" sz="1000" b="0" i="0">
                <a:effectLst/>
              </a:rPr>
              <a:t>4. License Agreement:</a:t>
            </a:r>
          </a:p>
          <a:p>
            <a:pPr indent="-228600">
              <a:lnSpc>
                <a:spcPct val="90000"/>
              </a:lnSpc>
              <a:buFont typeface="Arial" panose="020B0604020202020204" pitchFamily="34" charset="0"/>
              <a:buChar char="•"/>
            </a:pPr>
            <a:r>
              <a:rPr lang="en-US" sz="1000" b="0" i="0">
                <a:effectLst/>
              </a:rPr>
              <a:t>   - Read and accept the Sonatype End User License Agreement (EULA) by checking the box and click "Next."</a:t>
            </a:r>
          </a:p>
          <a:p>
            <a:pPr marL="342900" indent="-228600">
              <a:lnSpc>
                <a:spcPct val="90000"/>
              </a:lnSpc>
              <a:buFont typeface="Arial" panose="020B0604020202020204" pitchFamily="34" charset="0"/>
              <a:buChar char="•"/>
            </a:pPr>
            <a:r>
              <a:rPr lang="en-US" sz="1000" b="0" i="0">
                <a:effectLst/>
              </a:rPr>
              <a:t>5. Administrator User Setup:</a:t>
            </a:r>
          </a:p>
          <a:p>
            <a:pPr indent="-228600">
              <a:lnSpc>
                <a:spcPct val="90000"/>
              </a:lnSpc>
              <a:buFont typeface="Arial" panose="020B0604020202020204" pitchFamily="34" charset="0"/>
              <a:buChar char="•"/>
            </a:pPr>
            <a:r>
              <a:rPr lang="en-US" sz="1000" b="0" i="0">
                <a:effectLst/>
              </a:rPr>
              <a:t>  - On the "Administrator User Setup" page, provide the following details:</a:t>
            </a:r>
          </a:p>
          <a:p>
            <a:pPr indent="-228600">
              <a:lnSpc>
                <a:spcPct val="90000"/>
              </a:lnSpc>
              <a:buFont typeface="Arial" panose="020B0604020202020204" pitchFamily="34" charset="0"/>
              <a:buChar char="•"/>
            </a:pPr>
            <a:r>
              <a:rPr lang="en-US" sz="1000" b="0" i="0">
                <a:effectLst/>
              </a:rPr>
              <a:t>    - Username: Enter a username for the initial admin user.</a:t>
            </a:r>
          </a:p>
          <a:p>
            <a:pPr indent="-228600">
              <a:lnSpc>
                <a:spcPct val="90000"/>
              </a:lnSpc>
              <a:buFont typeface="Arial" panose="020B0604020202020204" pitchFamily="34" charset="0"/>
              <a:buChar char="•"/>
            </a:pPr>
            <a:r>
              <a:rPr lang="en-US" sz="1000" b="0" i="0">
                <a:effectLst/>
              </a:rPr>
              <a:t>    - Password: Set a strong password for the admin user.</a:t>
            </a:r>
          </a:p>
          <a:p>
            <a:pPr indent="-228600">
              <a:lnSpc>
                <a:spcPct val="90000"/>
              </a:lnSpc>
              <a:buFont typeface="Arial" panose="020B0604020202020204" pitchFamily="34" charset="0"/>
              <a:buChar char="•"/>
            </a:pPr>
            <a:r>
              <a:rPr lang="en-US" sz="1000" b="0" i="0">
                <a:effectLst/>
              </a:rPr>
              <a:t>     - Confirm Password: Re-enter the password for confirmation.</a:t>
            </a:r>
          </a:p>
          <a:p>
            <a:pPr indent="-228600">
              <a:lnSpc>
                <a:spcPct val="90000"/>
              </a:lnSpc>
              <a:buFont typeface="Arial" panose="020B0604020202020204" pitchFamily="34" charset="0"/>
              <a:buChar char="•"/>
            </a:pPr>
            <a:r>
              <a:rPr lang="en-US" sz="1000" b="0" i="0">
                <a:effectLst/>
              </a:rPr>
              <a:t>     - Email: Enter an email address for the admin user.</a:t>
            </a:r>
          </a:p>
          <a:p>
            <a:pPr marL="342900" indent="-228600">
              <a:lnSpc>
                <a:spcPct val="90000"/>
              </a:lnSpc>
              <a:buFont typeface="Arial" panose="020B0604020202020204" pitchFamily="34" charset="0"/>
              <a:buChar char="•"/>
            </a:pPr>
            <a:r>
              <a:rPr lang="en-US" sz="1000" b="0" i="0">
                <a:effectLst/>
              </a:rPr>
              <a:t>   - Click "Next."</a:t>
            </a:r>
          </a:p>
          <a:p>
            <a:pPr marL="342900" indent="-228600">
              <a:lnSpc>
                <a:spcPct val="90000"/>
              </a:lnSpc>
              <a:buFont typeface="Arial" panose="020B0604020202020204" pitchFamily="34" charset="0"/>
              <a:buChar char="•"/>
            </a:pPr>
            <a:endParaRPr lang="en-US" sz="1000" b="0" i="0">
              <a:effectLst/>
            </a:endParaRPr>
          </a:p>
          <a:p>
            <a:pPr marL="342900" indent="-228600">
              <a:lnSpc>
                <a:spcPct val="90000"/>
              </a:lnSpc>
              <a:buFont typeface="Arial" panose="020B0604020202020204" pitchFamily="34" charset="0"/>
              <a:buChar char="•"/>
            </a:pPr>
            <a:r>
              <a:rPr lang="en-US" sz="1000" b="0" i="0">
                <a:effectLst/>
              </a:rPr>
              <a:t>6. Anonymous Access:</a:t>
            </a:r>
          </a:p>
          <a:p>
            <a:pPr marL="342900" indent="-228600">
              <a:lnSpc>
                <a:spcPct val="90000"/>
              </a:lnSpc>
              <a:buFont typeface="Arial" panose="020B0604020202020204" pitchFamily="34" charset="0"/>
              <a:buChar char="•"/>
            </a:pPr>
            <a:r>
              <a:rPr lang="en-US" sz="1000" b="0" i="0">
                <a:effectLst/>
              </a:rPr>
              <a:t>   - Decide whether you want to allow anonymous access to your Nexus instance or not. For most cases, it is recommended to disallow anonymous access. Select your preference and click "Next."</a:t>
            </a:r>
          </a:p>
          <a:p>
            <a:pPr marL="342900" indent="-228600">
              <a:lnSpc>
                <a:spcPct val="90000"/>
              </a:lnSpc>
              <a:buFont typeface="Arial" panose="020B0604020202020204" pitchFamily="34" charset="0"/>
              <a:buChar char="•"/>
            </a:pPr>
            <a:endParaRPr lang="en-US" sz="1000" b="0" i="0">
              <a:effectLst/>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10</a:t>
            </a:fld>
            <a:endParaRPr lang="en-US"/>
          </a:p>
        </p:txBody>
      </p:sp>
      <p:cxnSp>
        <p:nvCxnSpPr>
          <p:cNvPr id="36"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59147" y="209180"/>
            <a:ext cx="1316858" cy="1255650"/>
          </a:xfrm>
        </p:spPr>
      </p:pic>
    </p:spTree>
    <p:extLst>
      <p:ext uri="{BB962C8B-B14F-4D97-AF65-F5344CB8AC3E}">
        <p14:creationId xmlns:p14="http://schemas.microsoft.com/office/powerpoint/2010/main" val="724868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1188069" y="381935"/>
            <a:ext cx="4008583" cy="5974414"/>
          </a:xfrm>
        </p:spPr>
        <p:txBody>
          <a:bodyPr vert="horz" lIns="91440" tIns="45720" rIns="91440" bIns="45720" rtlCol="0" anchor="ctr">
            <a:normAutofit/>
          </a:bodyPr>
          <a:lstStyle/>
          <a:p>
            <a:r>
              <a:rPr lang="en-US" sz="5000" b="0" i="0" kern="1200">
                <a:solidFill>
                  <a:schemeClr val="bg1"/>
                </a:solidFill>
                <a:effectLst/>
                <a:latin typeface="+mj-lt"/>
                <a:ea typeface="+mj-ea"/>
                <a:cs typeface="+mj-cs"/>
              </a:rPr>
              <a:t>Configuring Nexus</a:t>
            </a: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096000" y="381935"/>
            <a:ext cx="4986955" cy="5974415"/>
          </a:xfrm>
        </p:spPr>
        <p:txBody>
          <a:bodyPr vert="horz" lIns="91440" tIns="45720" rIns="91440" bIns="45720" rtlCol="0" anchor="ctr">
            <a:normAutofit/>
          </a:bodyPr>
          <a:lstStyle/>
          <a:p>
            <a:pPr marL="342900" indent="-228600">
              <a:lnSpc>
                <a:spcPct val="90000"/>
              </a:lnSpc>
              <a:buFont typeface="Arial" panose="020B0604020202020204" pitchFamily="34" charset="0"/>
              <a:buChar char="•"/>
            </a:pPr>
            <a:r>
              <a:rPr lang="en-US" sz="1300" b="0" i="0">
                <a:effectLst/>
              </a:rPr>
              <a:t>10. Review Configuration:</a:t>
            </a:r>
          </a:p>
          <a:p>
            <a:pPr indent="-228600">
              <a:lnSpc>
                <a:spcPct val="90000"/>
              </a:lnSpc>
              <a:buFont typeface="Arial" panose="020B0604020202020204" pitchFamily="34" charset="0"/>
              <a:buChar char="•"/>
            </a:pPr>
            <a:r>
              <a:rPr lang="en-US" sz="1300" b="0" i="0">
                <a:effectLst/>
              </a:rPr>
              <a:t>    - Review the configuration settings you have entered in the previous steps. If everything looks correct, click "Finish."</a:t>
            </a:r>
          </a:p>
          <a:p>
            <a:pPr marL="342900" indent="-228600">
              <a:lnSpc>
                <a:spcPct val="90000"/>
              </a:lnSpc>
              <a:buFont typeface="Arial" panose="020B0604020202020204" pitchFamily="34" charset="0"/>
              <a:buChar char="•"/>
            </a:pPr>
            <a:r>
              <a:rPr lang="en-US" sz="1300" b="0" i="0">
                <a:effectLst/>
              </a:rPr>
              <a:t>11. Nexus Initialization:</a:t>
            </a:r>
          </a:p>
          <a:p>
            <a:pPr indent="-228600">
              <a:lnSpc>
                <a:spcPct val="90000"/>
              </a:lnSpc>
              <a:buFont typeface="Arial" panose="020B0604020202020204" pitchFamily="34" charset="0"/>
              <a:buChar char="•"/>
            </a:pPr>
            <a:r>
              <a:rPr lang="en-US" sz="1300" b="0" i="0">
                <a:effectLst/>
              </a:rPr>
              <a:t>    - Nexus will now initialize and configure the data based on the provided settings. This process may take a few moments.</a:t>
            </a:r>
          </a:p>
          <a:p>
            <a:pPr marL="342900" indent="-228600">
              <a:lnSpc>
                <a:spcPct val="90000"/>
              </a:lnSpc>
              <a:buFont typeface="Arial" panose="020B0604020202020204" pitchFamily="34" charset="0"/>
              <a:buChar char="•"/>
            </a:pPr>
            <a:r>
              <a:rPr lang="en-US" sz="1300" b="0" i="0">
                <a:effectLst/>
              </a:rPr>
              <a:t>12. Login to Nexus:</a:t>
            </a:r>
          </a:p>
          <a:p>
            <a:pPr indent="-228600">
              <a:lnSpc>
                <a:spcPct val="90000"/>
              </a:lnSpc>
              <a:buFont typeface="Arial" panose="020B0604020202020204" pitchFamily="34" charset="0"/>
              <a:buChar char="•"/>
            </a:pPr>
            <a:r>
              <a:rPr lang="en-US" sz="1300" b="0" i="0">
                <a:effectLst/>
              </a:rPr>
              <a:t>    - Once the initialization is complete, you will be redirected to the login page. Enter the admin username and password you set in Step 5 to log in to the Nexus web interface.</a:t>
            </a:r>
          </a:p>
          <a:p>
            <a:pPr marL="342900" indent="-228600">
              <a:lnSpc>
                <a:spcPct val="90000"/>
              </a:lnSpc>
              <a:buFont typeface="Arial" panose="020B0604020202020204" pitchFamily="34" charset="0"/>
              <a:buChar char="•"/>
            </a:pPr>
            <a:r>
              <a:rPr lang="en-US" sz="1300" b="0" i="0">
                <a:effectLst/>
              </a:rPr>
              <a:t>13. Change Admin Password (Recommended):</a:t>
            </a:r>
          </a:p>
          <a:p>
            <a:pPr indent="-228600">
              <a:lnSpc>
                <a:spcPct val="90000"/>
              </a:lnSpc>
              <a:buFont typeface="Arial" panose="020B0604020202020204" pitchFamily="34" charset="0"/>
              <a:buChar char="•"/>
            </a:pPr>
            <a:r>
              <a:rPr lang="en-US" sz="1300" b="0" i="0">
                <a:effectLst/>
              </a:rPr>
              <a:t>    - After logging in, it is highly recommended to change the default admin password to enhance security. Go to "Security" &gt; "Users" in the Nexus web interface, select the admin user, and click "Change Password."</a:t>
            </a:r>
          </a:p>
          <a:p>
            <a:pPr indent="-228600">
              <a:lnSpc>
                <a:spcPct val="90000"/>
              </a:lnSpc>
              <a:buFont typeface="Arial" panose="020B0604020202020204" pitchFamily="34" charset="0"/>
              <a:buChar char="•"/>
            </a:pPr>
            <a:endParaRPr lang="en-US" sz="1300" b="0" i="0">
              <a:effectLst/>
            </a:endParaRPr>
          </a:p>
          <a:p>
            <a:pPr marL="342900" indent="-228600">
              <a:lnSpc>
                <a:spcPct val="90000"/>
              </a:lnSpc>
              <a:buFont typeface="Arial" panose="020B0604020202020204" pitchFamily="34" charset="0"/>
              <a:buChar char="•"/>
            </a:pPr>
            <a:r>
              <a:rPr lang="en-US" sz="1300" b="0" i="0">
                <a:effectLst/>
              </a:rPr>
              <a:t>Congratulations! You have successfully configured Nexus for first-time use. You can now begin using Nexus as a repository manager to host and manage artifacts in your software development projects. Explore the Nexus web interface to create repositories, manage artifacts, and configure advanced settings according to your project requirements.</a:t>
            </a:r>
          </a:p>
          <a:p>
            <a:pPr marL="342900" indent="-228600">
              <a:lnSpc>
                <a:spcPct val="90000"/>
              </a:lnSpc>
              <a:buFont typeface="Arial" panose="020B0604020202020204" pitchFamily="34" charset="0"/>
              <a:buChar char="•"/>
            </a:pPr>
            <a:endParaRPr lang="en-US" sz="1300" b="0" i="0">
              <a:effectLst/>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11</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263287" y="97842"/>
            <a:ext cx="1316858" cy="1255650"/>
          </a:xfrm>
        </p:spPr>
      </p:pic>
    </p:spTree>
    <p:extLst>
      <p:ext uri="{BB962C8B-B14F-4D97-AF65-F5344CB8AC3E}">
        <p14:creationId xmlns:p14="http://schemas.microsoft.com/office/powerpoint/2010/main" val="183318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1188069" y="381935"/>
            <a:ext cx="4008583" cy="5974414"/>
          </a:xfrm>
        </p:spPr>
        <p:txBody>
          <a:bodyPr vert="horz" lIns="91440" tIns="45720" rIns="91440" bIns="45720" rtlCol="0" anchor="ctr">
            <a:normAutofit/>
          </a:bodyPr>
          <a:lstStyle/>
          <a:p>
            <a:r>
              <a:rPr lang="en-US" sz="6700" b="0" i="0" kern="1200">
                <a:solidFill>
                  <a:schemeClr val="bg1"/>
                </a:solidFill>
                <a:effectLst/>
                <a:latin typeface="+mj-lt"/>
                <a:ea typeface="+mj-ea"/>
                <a:cs typeface="+mj-cs"/>
              </a:rPr>
              <a:t>Nexu</a:t>
            </a:r>
            <a:r>
              <a:rPr lang="en-US" sz="6700" kern="1200">
                <a:solidFill>
                  <a:schemeClr val="bg1"/>
                </a:solidFill>
                <a:latin typeface="+mj-lt"/>
                <a:ea typeface="+mj-ea"/>
                <a:cs typeface="+mj-cs"/>
              </a:rPr>
              <a:t>s Directory Structure</a:t>
            </a:r>
            <a:endParaRPr lang="en-US" sz="6700" b="0" i="0" kern="1200">
              <a:solidFill>
                <a:schemeClr val="bg1"/>
              </a:solidFill>
              <a:effectLst/>
              <a:latin typeface="+mj-lt"/>
              <a:ea typeface="+mj-ea"/>
              <a:cs typeface="+mj-cs"/>
            </a:endParaRP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096000" y="381935"/>
            <a:ext cx="4986955" cy="5974415"/>
          </a:xfrm>
        </p:spPr>
        <p:txBody>
          <a:bodyPr vert="horz" lIns="91440" tIns="45720" rIns="91440" bIns="45720" rtlCol="0" anchor="ctr">
            <a:normAutofit/>
          </a:bodyPr>
          <a:lstStyle/>
          <a:p>
            <a:pPr marL="342900" indent="-228600">
              <a:lnSpc>
                <a:spcPct val="90000"/>
              </a:lnSpc>
              <a:buFont typeface="Arial" panose="020B0604020202020204" pitchFamily="34" charset="0"/>
              <a:buChar char="•"/>
            </a:pPr>
            <a:r>
              <a:rPr lang="en-US" sz="1300" b="1" i="0">
                <a:effectLst/>
              </a:rPr>
              <a:t>sonatype-work/</a:t>
            </a:r>
            <a:r>
              <a:rPr lang="en-US" sz="1300" b="0" i="0">
                <a:effectLst/>
              </a:rPr>
              <a:t>: This is the root directory of Nexus where all the data and configurations are stored. It contains the following subdirectories:</a:t>
            </a:r>
          </a:p>
          <a:p>
            <a:pPr marL="571500" lvl="1"/>
            <a:r>
              <a:rPr lang="en-US" sz="1300" b="1" i="0">
                <a:effectLst/>
              </a:rPr>
              <a:t>conf/</a:t>
            </a:r>
            <a:r>
              <a:rPr lang="en-US" sz="1300" b="0" i="0">
                <a:effectLst/>
              </a:rPr>
              <a:t>: Contains configuration files for Nexus. This includes files related to security, repositories, logging, and other settings.</a:t>
            </a:r>
          </a:p>
          <a:p>
            <a:pPr marL="571500" lvl="1"/>
            <a:r>
              <a:rPr lang="en-US" sz="1300" b="1" i="0">
                <a:effectLst/>
              </a:rPr>
              <a:t>log/</a:t>
            </a:r>
            <a:r>
              <a:rPr lang="en-US" sz="1300" b="0" i="0">
                <a:effectLst/>
              </a:rPr>
              <a:t>: Contains log files generated by Nexus.</a:t>
            </a:r>
          </a:p>
          <a:p>
            <a:pPr marL="571500" lvl="1"/>
            <a:r>
              <a:rPr lang="en-US" sz="1300" b="1" i="0">
                <a:effectLst/>
              </a:rPr>
              <a:t>tmp/</a:t>
            </a:r>
            <a:r>
              <a:rPr lang="en-US" sz="1300" b="0" i="0">
                <a:effectLst/>
              </a:rPr>
              <a:t>: Used for temporary storage during Nexus operations.</a:t>
            </a:r>
          </a:p>
          <a:p>
            <a:pPr marL="571500" lvl="1"/>
            <a:r>
              <a:rPr lang="en-US" sz="1300" b="1" i="0">
                <a:effectLst/>
              </a:rPr>
              <a:t>storage/</a:t>
            </a:r>
            <a:r>
              <a:rPr lang="en-US" sz="1300" b="0" i="0">
                <a:effectLst/>
              </a:rPr>
              <a:t>: This is the main directory where all the artifacts are stored. Nexus organizes artifacts in repositories under this directory.</a:t>
            </a:r>
          </a:p>
          <a:p>
            <a:pPr marL="342900" indent="-228600">
              <a:lnSpc>
                <a:spcPct val="90000"/>
              </a:lnSpc>
              <a:buFont typeface="Arial" panose="020B0604020202020204" pitchFamily="34" charset="0"/>
              <a:buChar char="•"/>
            </a:pPr>
            <a:r>
              <a:rPr lang="en-US" sz="1300" b="1" i="0">
                <a:effectLst/>
              </a:rPr>
              <a:t>sonatype-work/nexus3/: </a:t>
            </a:r>
            <a:r>
              <a:rPr lang="en-US" sz="1300" b="0" i="0">
                <a:effectLst/>
              </a:rPr>
              <a:t>This directory is specific to Nexus 3.x and contains additional subdirectories:</a:t>
            </a:r>
          </a:p>
          <a:p>
            <a:pPr marL="571500" lvl="1"/>
            <a:r>
              <a:rPr lang="en-US" sz="1300" b="1" i="0">
                <a:effectLst/>
              </a:rPr>
              <a:t>db/</a:t>
            </a:r>
            <a:r>
              <a:rPr lang="en-US" sz="1300" b="0" i="0">
                <a:effectLst/>
              </a:rPr>
              <a:t>: Contains the embedded OrientDB database used by Nexus 3.x to store metadata and configuration data.</a:t>
            </a:r>
          </a:p>
          <a:p>
            <a:pPr marL="571500" lvl="1"/>
            <a:r>
              <a:rPr lang="en-US" sz="1300" b="1" i="0">
                <a:effectLst/>
              </a:rPr>
              <a:t>etc/: </a:t>
            </a:r>
            <a:r>
              <a:rPr lang="en-US" sz="1300" b="0" i="0">
                <a:effectLst/>
              </a:rPr>
              <a:t>Contains additional configuration files for Nexus 3.x.</a:t>
            </a:r>
          </a:p>
          <a:p>
            <a:pPr marL="571500" lvl="1"/>
            <a:r>
              <a:rPr lang="en-US" sz="1300" b="1" i="0">
                <a:effectLst/>
              </a:rPr>
              <a:t>cache/</a:t>
            </a:r>
            <a:r>
              <a:rPr lang="en-US" sz="1300" b="0" i="0">
                <a:effectLst/>
              </a:rPr>
              <a:t>: Used for caching and temporary storage during Nexus operations.</a:t>
            </a:r>
          </a:p>
          <a:p>
            <a:pPr marL="571500" lvl="1"/>
            <a:r>
              <a:rPr lang="en-US" sz="1300" b="1" i="0">
                <a:effectLst/>
              </a:rPr>
              <a:t>journal/</a:t>
            </a:r>
            <a:r>
              <a:rPr lang="en-US" sz="1300" b="0" i="0">
                <a:effectLst/>
              </a:rPr>
              <a:t>: Contains journal files used for database operations.</a:t>
            </a:r>
          </a:p>
          <a:p>
            <a:pPr marL="571500" lvl="1"/>
            <a:r>
              <a:rPr lang="en-US" sz="1300" b="1" i="0">
                <a:effectLst/>
              </a:rPr>
              <a:t>export/</a:t>
            </a:r>
            <a:r>
              <a:rPr lang="en-US" sz="1300" b="0" i="0">
                <a:effectLst/>
              </a:rPr>
              <a:t>: Used for exporting and importing data from Nexus.</a:t>
            </a:r>
          </a:p>
          <a:p>
            <a:pPr marL="571500" lvl="1"/>
            <a:r>
              <a:rPr lang="en-US" sz="1300" b="1" i="0">
                <a:effectLst/>
              </a:rPr>
              <a:t>karaf/</a:t>
            </a:r>
            <a:r>
              <a:rPr lang="en-US" sz="1300" b="0" i="0">
                <a:effectLst/>
              </a:rPr>
              <a:t>: Contains Karaf-related files used by Nexus 3.x.</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12</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434317" y="66267"/>
            <a:ext cx="1316858" cy="1038377"/>
          </a:xfrm>
        </p:spPr>
      </p:pic>
    </p:spTree>
    <p:extLst>
      <p:ext uri="{BB962C8B-B14F-4D97-AF65-F5344CB8AC3E}">
        <p14:creationId xmlns:p14="http://schemas.microsoft.com/office/powerpoint/2010/main" val="4075950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1188069" y="381935"/>
            <a:ext cx="4008583" cy="5974414"/>
          </a:xfrm>
        </p:spPr>
        <p:txBody>
          <a:bodyPr vert="horz" lIns="91440" tIns="45720" rIns="91440" bIns="45720" rtlCol="0" anchor="ctr">
            <a:normAutofit/>
          </a:bodyPr>
          <a:lstStyle/>
          <a:p>
            <a:r>
              <a:rPr lang="en-US" sz="6700" b="0" i="0" kern="1200">
                <a:solidFill>
                  <a:schemeClr val="bg1"/>
                </a:solidFill>
                <a:effectLst/>
                <a:latin typeface="+mj-lt"/>
                <a:ea typeface="+mj-ea"/>
                <a:cs typeface="+mj-cs"/>
              </a:rPr>
              <a:t>Nexu</a:t>
            </a:r>
            <a:r>
              <a:rPr lang="en-US" sz="6700" kern="1200">
                <a:solidFill>
                  <a:schemeClr val="bg1"/>
                </a:solidFill>
                <a:latin typeface="+mj-lt"/>
                <a:ea typeface="+mj-ea"/>
                <a:cs typeface="+mj-cs"/>
              </a:rPr>
              <a:t>s Directory Structure</a:t>
            </a:r>
            <a:endParaRPr lang="en-US" sz="6700" b="0" i="0" kern="1200">
              <a:solidFill>
                <a:schemeClr val="bg1"/>
              </a:solidFill>
              <a:effectLst/>
              <a:latin typeface="+mj-lt"/>
              <a:ea typeface="+mj-ea"/>
              <a:cs typeface="+mj-cs"/>
            </a:endParaRP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096000" y="381935"/>
            <a:ext cx="4986955" cy="5974415"/>
          </a:xfrm>
        </p:spPr>
        <p:txBody>
          <a:bodyPr vert="horz" lIns="91440" tIns="45720" rIns="91440" bIns="45720" rtlCol="0" anchor="ctr">
            <a:normAutofit/>
          </a:bodyPr>
          <a:lstStyle/>
          <a:p>
            <a:pPr marL="342900" indent="-228600">
              <a:lnSpc>
                <a:spcPct val="90000"/>
              </a:lnSpc>
              <a:buFont typeface="Arial" panose="020B0604020202020204" pitchFamily="34" charset="0"/>
              <a:buChar char="•"/>
            </a:pPr>
            <a:r>
              <a:rPr lang="en-US" sz="1800" b="1" i="0" dirty="0" err="1">
                <a:effectLst/>
              </a:rPr>
              <a:t>sonatype</a:t>
            </a:r>
            <a:r>
              <a:rPr lang="en-US" sz="1800" b="1" i="0" dirty="0">
                <a:effectLst/>
              </a:rPr>
              <a:t>-work/nexus3/blobs/: </a:t>
            </a:r>
            <a:r>
              <a:rPr lang="en-US" sz="1800" i="0" dirty="0">
                <a:effectLst/>
              </a:rPr>
              <a:t>This directory stores the actual binary artifacts uploaded to Nexus. The artifacts are stored in a hashed structure based on their content to ensure uniqueness and avoid duplication.</a:t>
            </a:r>
          </a:p>
          <a:p>
            <a:pPr marL="342900" indent="-228600">
              <a:lnSpc>
                <a:spcPct val="90000"/>
              </a:lnSpc>
              <a:buFont typeface="Arial" panose="020B0604020202020204" pitchFamily="34" charset="0"/>
              <a:buChar char="•"/>
            </a:pPr>
            <a:r>
              <a:rPr lang="en-US" sz="1800" b="1" i="0" dirty="0" err="1">
                <a:effectLst/>
              </a:rPr>
              <a:t>sonatype</a:t>
            </a:r>
            <a:r>
              <a:rPr lang="en-US" sz="1800" b="1" i="0" dirty="0">
                <a:effectLst/>
              </a:rPr>
              <a:t>-work/nexus3/indexer/: </a:t>
            </a:r>
            <a:r>
              <a:rPr lang="en-US" sz="1800" i="0" dirty="0">
                <a:effectLst/>
              </a:rPr>
              <a:t>Contains the Lucene index files used for searching and indexing artifacts in Nexus 3.x.</a:t>
            </a:r>
          </a:p>
          <a:p>
            <a:pPr marL="342900" indent="-228600">
              <a:lnSpc>
                <a:spcPct val="90000"/>
              </a:lnSpc>
              <a:buFont typeface="Arial" panose="020B0604020202020204" pitchFamily="34" charset="0"/>
              <a:buChar char="•"/>
            </a:pPr>
            <a:r>
              <a:rPr lang="en-US" sz="1800" b="1" i="0" dirty="0" err="1">
                <a:effectLst/>
              </a:rPr>
              <a:t>sonatype</a:t>
            </a:r>
            <a:r>
              <a:rPr lang="en-US" sz="1800" b="1" i="0" dirty="0">
                <a:effectLst/>
              </a:rPr>
              <a:t>-work/nexus3/persistent/: </a:t>
            </a:r>
            <a:r>
              <a:rPr lang="en-US" sz="1800" i="0" dirty="0">
                <a:effectLst/>
              </a:rPr>
              <a:t>Contains persistent data and configurations for Nexus 3.x.</a:t>
            </a:r>
          </a:p>
          <a:p>
            <a:pPr marL="342900" indent="-228600">
              <a:lnSpc>
                <a:spcPct val="90000"/>
              </a:lnSpc>
              <a:buFont typeface="Arial" panose="020B0604020202020204" pitchFamily="34" charset="0"/>
              <a:buChar char="•"/>
            </a:pPr>
            <a:r>
              <a:rPr lang="en-US" sz="1800" b="1" i="0" dirty="0" err="1">
                <a:effectLst/>
              </a:rPr>
              <a:t>sonatype</a:t>
            </a:r>
            <a:r>
              <a:rPr lang="en-US" sz="1800" b="1" i="0" dirty="0">
                <a:effectLst/>
              </a:rPr>
              <a:t>-work/nexus3/restore: </a:t>
            </a:r>
            <a:r>
              <a:rPr lang="en-US" sz="1800" i="0" dirty="0">
                <a:effectLst/>
              </a:rPr>
              <a:t>Used for restoring Nexus data during recovery operations.</a:t>
            </a:r>
          </a:p>
          <a:p>
            <a:pPr marL="342900" indent="-228600">
              <a:lnSpc>
                <a:spcPct val="90000"/>
              </a:lnSpc>
              <a:buFont typeface="Arial" panose="020B0604020202020204" pitchFamily="34" charset="0"/>
              <a:buChar char="•"/>
            </a:pPr>
            <a:r>
              <a:rPr lang="en-US" sz="1800" b="1" i="0" dirty="0" err="1">
                <a:effectLst/>
              </a:rPr>
              <a:t>sonatype</a:t>
            </a:r>
            <a:r>
              <a:rPr lang="en-US" sz="1800" b="1" i="0" dirty="0">
                <a:effectLst/>
              </a:rPr>
              <a:t>-work/nexus3/</a:t>
            </a:r>
            <a:r>
              <a:rPr lang="en-US" sz="1800" b="1" i="0" dirty="0" err="1">
                <a:effectLst/>
              </a:rPr>
              <a:t>restoreInProgress</a:t>
            </a:r>
            <a:r>
              <a:rPr lang="en-US" sz="1800" b="1" i="0" dirty="0">
                <a:effectLst/>
              </a:rPr>
              <a:t>: </a:t>
            </a:r>
            <a:r>
              <a:rPr lang="en-US" sz="1800" i="0" dirty="0">
                <a:effectLst/>
              </a:rPr>
              <a:t>Indicates that a restore operation is in progress.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13</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434317" y="152024"/>
            <a:ext cx="1316858" cy="975769"/>
          </a:xfrm>
        </p:spPr>
      </p:pic>
    </p:spTree>
    <p:extLst>
      <p:ext uri="{BB962C8B-B14F-4D97-AF65-F5344CB8AC3E}">
        <p14:creationId xmlns:p14="http://schemas.microsoft.com/office/powerpoint/2010/main" val="962884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191" name="Straight Connector 5181">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5192" name="Rectangle 5183">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6392584" y="501651"/>
            <a:ext cx="4434720" cy="1716255"/>
          </a:xfrm>
        </p:spPr>
        <p:txBody>
          <a:bodyPr vert="horz" lIns="91440" tIns="45720" rIns="91440" bIns="45720" rtlCol="0" anchor="b">
            <a:normAutofit/>
          </a:bodyPr>
          <a:lstStyle/>
          <a:p>
            <a:r>
              <a:rPr lang="en-US" sz="3800" kern="1200">
                <a:solidFill>
                  <a:schemeClr val="tx1"/>
                </a:solidFill>
                <a:latin typeface="+mj-lt"/>
                <a:ea typeface="+mj-ea"/>
                <a:cs typeface="+mj-cs"/>
              </a:rPr>
              <a:t>Maven Repository Management</a:t>
            </a:r>
            <a:endParaRPr lang="en-US" sz="3800" kern="1200" dirty="0">
              <a:solidFill>
                <a:schemeClr val="tx1"/>
              </a:solidFill>
              <a:latin typeface="+mj-lt"/>
              <a:ea typeface="+mj-ea"/>
              <a:cs typeface="+mj-cs"/>
            </a:endParaRPr>
          </a:p>
        </p:txBody>
      </p:sp>
      <p:sp>
        <p:nvSpPr>
          <p:cNvPr id="5193" name="Rectangle 5185">
            <a:extLst>
              <a:ext uri="{FF2B5EF4-FFF2-40B4-BE49-F238E27FC236}">
                <a16:creationId xmlns:a16="http://schemas.microsoft.com/office/drawing/2014/main" id="{B5ABDEAA-B248-4182-B67C-A925338E7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008" y="252743"/>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tlassian &amp; Sonatype Integrations for DevOps">
            <a:extLst>
              <a:ext uri="{FF2B5EF4-FFF2-40B4-BE49-F238E27FC236}">
                <a16:creationId xmlns:a16="http://schemas.microsoft.com/office/drawing/2014/main" id="{712F5FBF-5B01-9458-15D5-3D9500BEA90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53476" y="539762"/>
            <a:ext cx="2278682" cy="2468573"/>
          </a:xfrm>
          <a:prstGeom prst="rect">
            <a:avLst/>
          </a:prstGeom>
          <a:noFill/>
          <a:extLst>
            <a:ext uri="{909E8E84-426E-40DD-AFC4-6F175D3DCCD1}">
              <a14:hiddenFill xmlns:a14="http://schemas.microsoft.com/office/drawing/2010/main">
                <a:solidFill>
                  <a:srgbClr val="FFFFFF"/>
                </a:solidFill>
              </a14:hiddenFill>
            </a:ext>
          </a:extLst>
        </p:spPr>
      </p:pic>
      <p:sp>
        <p:nvSpPr>
          <p:cNvPr id="5194" name="Rectangle 5187">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449" y="3548095"/>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3"/>
          <a:srcRect t="42203"/>
          <a:stretch/>
        </p:blipFill>
        <p:spPr>
          <a:xfrm>
            <a:off x="654353" y="3835114"/>
            <a:ext cx="4281811" cy="2468573"/>
          </a:xfrm>
          <a:prstGeom prst="rect">
            <a:avLst/>
          </a:prstGeom>
        </p:spPr>
      </p:pic>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392583" y="2645922"/>
            <a:ext cx="4434721" cy="3710427"/>
          </a:xfrm>
        </p:spPr>
        <p:txBody>
          <a:bodyPr vert="horz" lIns="91440" tIns="45720" rIns="91440" bIns="45720" rtlCol="0" anchor="t">
            <a:normAutofit/>
          </a:bodyPr>
          <a:lstStyle/>
          <a:p>
            <a:pPr marL="57150" indent="-228600">
              <a:lnSpc>
                <a:spcPct val="90000"/>
              </a:lnSpc>
              <a:buFont typeface="Arial" panose="020B0604020202020204" pitchFamily="34" charset="0"/>
              <a:buChar char="•"/>
            </a:pPr>
            <a:r>
              <a:rPr lang="en-US" sz="1800" b="0" i="0">
                <a:effectLst/>
              </a:rPr>
              <a:t>Creating Maven repositories in Nexus</a:t>
            </a:r>
          </a:p>
          <a:p>
            <a:pPr marL="57150" indent="-228600">
              <a:lnSpc>
                <a:spcPct val="90000"/>
              </a:lnSpc>
              <a:buFont typeface="Arial" panose="020B0604020202020204" pitchFamily="34" charset="0"/>
              <a:buChar char="•"/>
            </a:pPr>
            <a:r>
              <a:rPr lang="en-US" sz="1800" b="0" i="0">
                <a:effectLst/>
              </a:rPr>
              <a:t>Configuring proxy repositories for external Maven artifacts</a:t>
            </a:r>
          </a:p>
          <a:p>
            <a:pPr marL="57150" indent="-228600">
              <a:lnSpc>
                <a:spcPct val="90000"/>
              </a:lnSpc>
              <a:buFont typeface="Arial" panose="020B0604020202020204" pitchFamily="34" charset="0"/>
              <a:buChar char="•"/>
            </a:pPr>
            <a:r>
              <a:rPr lang="en-US" sz="1800" b="0" i="0">
                <a:effectLst/>
              </a:rPr>
              <a:t>Uploading and managing custom Maven artifacts</a:t>
            </a:r>
            <a:endParaRPr lang="en-US" sz="1800"/>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14</a:t>
            </a:fld>
            <a:endParaRPr lang="en-US"/>
          </a:p>
        </p:txBody>
      </p:sp>
      <p:cxnSp>
        <p:nvCxnSpPr>
          <p:cNvPr id="5190" name="Straight Connector 518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8995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182" name="Straight Connector 5181">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5184" name="Rectangle 5183">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6392584" y="501651"/>
            <a:ext cx="4434720" cy="1716255"/>
          </a:xfrm>
        </p:spPr>
        <p:txBody>
          <a:bodyPr vert="horz" lIns="91440" tIns="45720" rIns="91440" bIns="45720" rtlCol="0" anchor="b">
            <a:normAutofit/>
          </a:bodyPr>
          <a:lstStyle/>
          <a:p>
            <a:r>
              <a:rPr lang="en-US" sz="3800" kern="1200">
                <a:solidFill>
                  <a:schemeClr val="tx1"/>
                </a:solidFill>
                <a:latin typeface="+mj-lt"/>
                <a:ea typeface="+mj-ea"/>
                <a:cs typeface="+mj-cs"/>
              </a:rPr>
              <a:t>Nexus Repository Manager</a:t>
            </a:r>
            <a:endParaRPr lang="en-US" sz="3800" kern="1200" dirty="0">
              <a:solidFill>
                <a:schemeClr val="tx1"/>
              </a:solidFill>
              <a:latin typeface="+mj-lt"/>
              <a:ea typeface="+mj-ea"/>
              <a:cs typeface="+mj-cs"/>
            </a:endParaRPr>
          </a:p>
        </p:txBody>
      </p:sp>
      <p:sp>
        <p:nvSpPr>
          <p:cNvPr id="5186" name="Rectangle 5185">
            <a:extLst>
              <a:ext uri="{FF2B5EF4-FFF2-40B4-BE49-F238E27FC236}">
                <a16:creationId xmlns:a16="http://schemas.microsoft.com/office/drawing/2014/main" id="{B5ABDEAA-B248-4182-B67C-A925338E7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008" y="252743"/>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tlassian &amp; Sonatype Integrations for DevOps">
            <a:extLst>
              <a:ext uri="{FF2B5EF4-FFF2-40B4-BE49-F238E27FC236}">
                <a16:creationId xmlns:a16="http://schemas.microsoft.com/office/drawing/2014/main" id="{712F5FBF-5B01-9458-15D5-3D9500BEA90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53476" y="539762"/>
            <a:ext cx="2278682" cy="2468573"/>
          </a:xfrm>
          <a:prstGeom prst="rect">
            <a:avLst/>
          </a:prstGeom>
          <a:noFill/>
          <a:extLst>
            <a:ext uri="{909E8E84-426E-40DD-AFC4-6F175D3DCCD1}">
              <a14:hiddenFill xmlns:a14="http://schemas.microsoft.com/office/drawing/2010/main">
                <a:solidFill>
                  <a:srgbClr val="FFFFFF"/>
                </a:solidFill>
              </a14:hiddenFill>
            </a:ext>
          </a:extLst>
        </p:spPr>
      </p:pic>
      <p:sp>
        <p:nvSpPr>
          <p:cNvPr id="5188" name="Rectangle 5187">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449" y="3548095"/>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3"/>
          <a:srcRect t="42203"/>
          <a:stretch/>
        </p:blipFill>
        <p:spPr>
          <a:xfrm>
            <a:off x="654353" y="3835114"/>
            <a:ext cx="4281811" cy="2468573"/>
          </a:xfrm>
          <a:prstGeom prst="rect">
            <a:avLst/>
          </a:prstGeom>
        </p:spPr>
      </p:pic>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392583" y="2645922"/>
            <a:ext cx="4434721" cy="3710427"/>
          </a:xfrm>
        </p:spPr>
        <p:txBody>
          <a:bodyPr vert="horz" lIns="91440" tIns="45720" rIns="91440" bIns="45720" rtlCol="0" anchor="t">
            <a:normAutofit/>
          </a:bodyPr>
          <a:lstStyle/>
          <a:p>
            <a:pPr marL="57150" indent="-228600">
              <a:lnSpc>
                <a:spcPct val="90000"/>
              </a:lnSpc>
              <a:buFont typeface="Arial" panose="020B0604020202020204" pitchFamily="34" charset="0"/>
              <a:buChar char="•"/>
            </a:pPr>
            <a:r>
              <a:rPr lang="en-US" sz="1800" b="0" i="0">
                <a:effectLst/>
              </a:rPr>
              <a:t>Proxy repository</a:t>
            </a:r>
          </a:p>
          <a:p>
            <a:pPr marL="514350" lvl="2"/>
            <a:r>
              <a:rPr lang="en-US" sz="1800"/>
              <a:t>Proxy of a remote repository</a:t>
            </a:r>
          </a:p>
          <a:p>
            <a:pPr marL="285750" lvl="1"/>
            <a:r>
              <a:rPr lang="en-US"/>
              <a:t>Hosted repository (releases and snapshots</a:t>
            </a:r>
          </a:p>
          <a:p>
            <a:pPr marL="514350" lvl="2"/>
            <a:r>
              <a:rPr lang="en-US" sz="1800"/>
              <a:t>To store software components</a:t>
            </a:r>
          </a:p>
          <a:p>
            <a:pPr marL="285750" lvl="1"/>
            <a:r>
              <a:rPr lang="en-US"/>
              <a:t>Virtual repository: It adapts to and from b/w repos</a:t>
            </a:r>
          </a:p>
          <a:p>
            <a:pPr marL="285750" lvl="1"/>
            <a:r>
              <a:rPr lang="en-US"/>
              <a:t>Group repository</a:t>
            </a:r>
          </a:p>
          <a:p>
            <a:pPr marL="514350" lvl="2"/>
            <a:r>
              <a:rPr lang="en-US" sz="1800"/>
              <a:t>Combination of multiple repositories as on group</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15</a:t>
            </a:fld>
            <a:endParaRPr lang="en-US"/>
          </a:p>
        </p:txBody>
      </p:sp>
      <p:cxnSp>
        <p:nvCxnSpPr>
          <p:cNvPr id="5190" name="Straight Connector 518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395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1188069" y="381935"/>
            <a:ext cx="4008583" cy="5974414"/>
          </a:xfrm>
        </p:spPr>
        <p:txBody>
          <a:bodyPr vert="horz" lIns="91440" tIns="45720" rIns="91440" bIns="45720" rtlCol="0" anchor="ctr">
            <a:normAutofit/>
          </a:bodyPr>
          <a:lstStyle/>
          <a:p>
            <a:r>
              <a:rPr lang="en-US" sz="7200" b="0" i="0" kern="1200">
                <a:solidFill>
                  <a:schemeClr val="bg1"/>
                </a:solidFill>
                <a:effectLst/>
                <a:latin typeface="+mj-lt"/>
                <a:ea typeface="+mj-ea"/>
                <a:cs typeface="+mj-cs"/>
              </a:rPr>
              <a:t>Create Maven Repo in Nexus</a:t>
            </a: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096000" y="381935"/>
            <a:ext cx="4986955" cy="5974415"/>
          </a:xfrm>
        </p:spPr>
        <p:txBody>
          <a:bodyPr vert="horz" lIns="91440" tIns="45720" rIns="91440" bIns="45720" rtlCol="0" anchor="ctr">
            <a:normAutofit/>
          </a:bodyPr>
          <a:lstStyle/>
          <a:p>
            <a:pPr marL="342900" indent="-228600">
              <a:lnSpc>
                <a:spcPct val="90000"/>
              </a:lnSpc>
              <a:buFont typeface="Arial" panose="020B0604020202020204" pitchFamily="34" charset="0"/>
              <a:buChar char="•"/>
            </a:pPr>
            <a:r>
              <a:rPr lang="en-US" sz="1400" b="1" i="0">
                <a:effectLst/>
              </a:rPr>
              <a:t>Log in to Nexus Web Interface</a:t>
            </a:r>
            <a:r>
              <a:rPr lang="en-US" sz="1400" i="0">
                <a:effectLst/>
              </a:rPr>
              <a:t>:</a:t>
            </a:r>
          </a:p>
          <a:p>
            <a:pPr marL="571500" lvl="1"/>
            <a:r>
              <a:rPr lang="en-US" sz="1400" i="0">
                <a:effectLst/>
              </a:rPr>
              <a:t>Open your web browser and enter the URL of your Nexus server, followed by the port number (default is 8081). For example: http://your_server_ip:8081</a:t>
            </a:r>
          </a:p>
          <a:p>
            <a:pPr marL="571500" lvl="1"/>
            <a:r>
              <a:rPr lang="en-US" sz="1400" i="0">
                <a:effectLst/>
              </a:rPr>
              <a:t>Enter the admin username and password to log in.</a:t>
            </a:r>
          </a:p>
          <a:p>
            <a:pPr marL="342900" indent="-228600">
              <a:lnSpc>
                <a:spcPct val="90000"/>
              </a:lnSpc>
              <a:buFont typeface="Arial" panose="020B0604020202020204" pitchFamily="34" charset="0"/>
              <a:buChar char="•"/>
            </a:pPr>
            <a:r>
              <a:rPr lang="en-US" sz="1400" b="1" i="0">
                <a:effectLst/>
              </a:rPr>
              <a:t>Access the Admin Area</a:t>
            </a:r>
            <a:r>
              <a:rPr lang="en-US" sz="1400" i="0">
                <a:effectLst/>
              </a:rPr>
              <a:t>:</a:t>
            </a:r>
          </a:p>
          <a:p>
            <a:pPr marL="571500" lvl="1"/>
            <a:r>
              <a:rPr lang="en-US" sz="1400" i="0">
                <a:effectLst/>
              </a:rPr>
              <a:t>Click on the gear icon (⚙️) in the top-right corner of the Nexus web interface and select "Administration."</a:t>
            </a:r>
          </a:p>
          <a:p>
            <a:pPr marL="342900" indent="-228600">
              <a:lnSpc>
                <a:spcPct val="90000"/>
              </a:lnSpc>
              <a:buFont typeface="Arial" panose="020B0604020202020204" pitchFamily="34" charset="0"/>
              <a:buChar char="•"/>
            </a:pPr>
            <a:r>
              <a:rPr lang="en-US" sz="1400" b="1" i="0">
                <a:effectLst/>
              </a:rPr>
              <a:t>Navigate to Repositories</a:t>
            </a:r>
            <a:r>
              <a:rPr lang="en-US" sz="1400" i="0">
                <a:effectLst/>
              </a:rPr>
              <a:t>:</a:t>
            </a:r>
          </a:p>
          <a:p>
            <a:pPr marL="571500" lvl="1"/>
            <a:r>
              <a:rPr lang="en-US" sz="1400" i="0">
                <a:effectLst/>
              </a:rPr>
              <a:t>In the Administration panel, click on "Repositories" under the "Repositories" section in the left sidebar.</a:t>
            </a:r>
          </a:p>
          <a:p>
            <a:pPr marL="342900" indent="-228600">
              <a:lnSpc>
                <a:spcPct val="90000"/>
              </a:lnSpc>
              <a:buFont typeface="Arial" panose="020B0604020202020204" pitchFamily="34" charset="0"/>
              <a:buChar char="•"/>
            </a:pPr>
            <a:r>
              <a:rPr lang="en-US" sz="1400" b="1" i="0">
                <a:effectLst/>
              </a:rPr>
              <a:t>Create a New Repository</a:t>
            </a:r>
            <a:r>
              <a:rPr lang="en-US" sz="1400" i="0">
                <a:effectLst/>
              </a:rPr>
              <a:t>:</a:t>
            </a:r>
          </a:p>
          <a:p>
            <a:pPr marL="571500" lvl="1"/>
            <a:r>
              <a:rPr lang="en-US" sz="1400" i="0">
                <a:effectLst/>
              </a:rPr>
              <a:t>Click the "Create Repository" button to create a new repository.</a:t>
            </a:r>
          </a:p>
          <a:p>
            <a:pPr marL="342900" indent="-228600">
              <a:lnSpc>
                <a:spcPct val="90000"/>
              </a:lnSpc>
              <a:buFont typeface="Arial" panose="020B0604020202020204" pitchFamily="34" charset="0"/>
              <a:buChar char="•"/>
            </a:pPr>
            <a:r>
              <a:rPr lang="en-US" sz="1400" b="1" i="0">
                <a:effectLst/>
              </a:rPr>
              <a:t>Select Repository Type</a:t>
            </a:r>
            <a:r>
              <a:rPr lang="en-US" sz="1400" i="0">
                <a:effectLst/>
              </a:rPr>
              <a:t>:</a:t>
            </a:r>
          </a:p>
          <a:p>
            <a:pPr marL="571500" lvl="1"/>
            <a:r>
              <a:rPr lang="en-US" sz="1400" i="0">
                <a:effectLst/>
              </a:rPr>
              <a:t>Choose "Maven (Hosted)" if you want to create a repository to host your own Maven artifacts.</a:t>
            </a:r>
          </a:p>
          <a:p>
            <a:pPr marL="571500" lvl="1"/>
            <a:r>
              <a:rPr lang="en-US" sz="1400" i="0">
                <a:effectLst/>
              </a:rPr>
              <a:t>Choose "Maven (Proxy)" if you want Nexus to proxy an external Maven repository like Maven Central.</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16</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59147" y="152024"/>
            <a:ext cx="1316858" cy="1106043"/>
          </a:xfrm>
        </p:spPr>
      </p:pic>
    </p:spTree>
    <p:extLst>
      <p:ext uri="{BB962C8B-B14F-4D97-AF65-F5344CB8AC3E}">
        <p14:creationId xmlns:p14="http://schemas.microsoft.com/office/powerpoint/2010/main" val="2861395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1188069" y="381935"/>
            <a:ext cx="4008583" cy="5974414"/>
          </a:xfrm>
        </p:spPr>
        <p:txBody>
          <a:bodyPr vert="horz" lIns="91440" tIns="45720" rIns="91440" bIns="45720" rtlCol="0" anchor="ctr">
            <a:normAutofit/>
          </a:bodyPr>
          <a:lstStyle/>
          <a:p>
            <a:r>
              <a:rPr lang="en-US" sz="7200" b="0" i="0" kern="1200">
                <a:solidFill>
                  <a:schemeClr val="bg1"/>
                </a:solidFill>
                <a:effectLst/>
                <a:latin typeface="+mj-lt"/>
                <a:ea typeface="+mj-ea"/>
                <a:cs typeface="+mj-cs"/>
              </a:rPr>
              <a:t>Create Maven Repo in Nexus</a:t>
            </a: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096000" y="381935"/>
            <a:ext cx="4986955" cy="5974415"/>
          </a:xfrm>
        </p:spPr>
        <p:txBody>
          <a:bodyPr vert="horz" lIns="91440" tIns="45720" rIns="91440" bIns="45720" rtlCol="0" anchor="ctr">
            <a:normAutofit/>
          </a:bodyPr>
          <a:lstStyle/>
          <a:p>
            <a:pPr marL="342900" indent="-228600">
              <a:lnSpc>
                <a:spcPct val="90000"/>
              </a:lnSpc>
              <a:buFont typeface="Arial" panose="020B0604020202020204" pitchFamily="34" charset="0"/>
              <a:buChar char="•"/>
            </a:pPr>
            <a:r>
              <a:rPr lang="en-US" sz="1100" b="1" i="0">
                <a:effectLst/>
              </a:rPr>
              <a:t>Configure Maven Hosted Repository</a:t>
            </a:r>
            <a:r>
              <a:rPr lang="en-US" sz="1100" i="0">
                <a:effectLst/>
              </a:rPr>
              <a:t>:</a:t>
            </a:r>
          </a:p>
          <a:p>
            <a:pPr marL="571500" lvl="1"/>
            <a:r>
              <a:rPr lang="en-US" sz="1100" i="0">
                <a:effectLst/>
              </a:rPr>
              <a:t>If you selected "Maven (Hosted)":</a:t>
            </a:r>
          </a:p>
          <a:p>
            <a:pPr marL="571500" lvl="1"/>
            <a:r>
              <a:rPr lang="en-US" sz="1100" i="0">
                <a:effectLst/>
              </a:rPr>
              <a:t>Enter a name for the repository in the "Name" field.</a:t>
            </a:r>
          </a:p>
          <a:p>
            <a:pPr marL="571500" lvl="1"/>
            <a:r>
              <a:rPr lang="en-US" sz="1100" i="0">
                <a:effectLst/>
              </a:rPr>
              <a:t>Choose the type of repository storage. The default "File" storage is suitable for most use cases.</a:t>
            </a:r>
          </a:p>
          <a:p>
            <a:pPr marL="571500" lvl="1"/>
            <a:r>
              <a:rPr lang="en-US" sz="1100" i="0">
                <a:effectLst/>
              </a:rPr>
              <a:t>Set the "Version Policy" according to your requirements. The default "Snapshot" and "Release" policies are commonly used for development and production artifacts, respectively.</a:t>
            </a:r>
          </a:p>
          <a:p>
            <a:pPr marL="571500" lvl="1"/>
            <a:r>
              <a:rPr lang="en-US" sz="1100" i="0">
                <a:effectLst/>
              </a:rPr>
              <a:t>Choose the layout. The default "maven2" layout is standard for Maven repositories.</a:t>
            </a:r>
          </a:p>
          <a:p>
            <a:pPr marL="571500" lvl="1"/>
            <a:r>
              <a:rPr lang="en-US" sz="1100" i="0">
                <a:effectLst/>
              </a:rPr>
              <a:t>Set the "Strict Content Type Validation" based on your preferences.</a:t>
            </a:r>
          </a:p>
          <a:p>
            <a:pPr marL="571500" lvl="1"/>
            <a:r>
              <a:rPr lang="en-US" sz="1100" i="0">
                <a:effectLst/>
              </a:rPr>
              <a:t>Optionally, enable "Deployment Policy" to allow write access to the repository.</a:t>
            </a:r>
          </a:p>
          <a:p>
            <a:pPr marL="571500" lvl="1"/>
            <a:r>
              <a:rPr lang="en-US" sz="1100" i="0">
                <a:effectLst/>
              </a:rPr>
              <a:t>Click "Create Repository" to create the Maven hosted repository.</a:t>
            </a:r>
          </a:p>
          <a:p>
            <a:pPr marL="342900" indent="-228600">
              <a:lnSpc>
                <a:spcPct val="90000"/>
              </a:lnSpc>
              <a:buFont typeface="Arial" panose="020B0604020202020204" pitchFamily="34" charset="0"/>
              <a:buChar char="•"/>
            </a:pPr>
            <a:r>
              <a:rPr lang="en-US" sz="1100" b="1" i="0">
                <a:effectLst/>
              </a:rPr>
              <a:t>Configure Maven Proxy Repository</a:t>
            </a:r>
            <a:r>
              <a:rPr lang="en-US" sz="1100" i="0">
                <a:effectLst/>
              </a:rPr>
              <a:t>:</a:t>
            </a:r>
          </a:p>
          <a:p>
            <a:pPr marL="800100" lvl="2"/>
            <a:r>
              <a:rPr lang="en-US" sz="1100" i="0">
                <a:effectLst/>
              </a:rPr>
              <a:t>If you selected "Maven (Proxy)":</a:t>
            </a:r>
          </a:p>
          <a:p>
            <a:pPr marL="800100" lvl="2"/>
            <a:r>
              <a:rPr lang="en-US" sz="1100" i="0">
                <a:effectLst/>
              </a:rPr>
              <a:t>Enter a name for the repository in the "Name" field.</a:t>
            </a:r>
          </a:p>
          <a:p>
            <a:pPr marL="800100" lvl="2"/>
            <a:r>
              <a:rPr lang="en-US" sz="1100" i="0">
                <a:effectLst/>
              </a:rPr>
              <a:t>Set the "Remote Storage" URL to the external Maven repository URL you want to proxy (e.g., https://repo.maven.apache.org/maven2/ for Maven Central).</a:t>
            </a:r>
          </a:p>
          <a:p>
            <a:pPr marL="800100" lvl="2"/>
            <a:r>
              <a:rPr lang="en-US" sz="1100" i="0">
                <a:effectLst/>
              </a:rPr>
              <a:t>Set the "Version Policy" and "Layout" similar to the steps in the previous section.</a:t>
            </a:r>
          </a:p>
          <a:p>
            <a:pPr marL="800100" lvl="2"/>
            <a:r>
              <a:rPr lang="en-US" sz="1100" i="0">
                <a:effectLst/>
              </a:rPr>
              <a:t>Optionally, you can set up "Content Max Age" and "Metadata Max Age" for caching configurations.</a:t>
            </a:r>
          </a:p>
          <a:p>
            <a:pPr marL="800100" lvl="2"/>
            <a:r>
              <a:rPr lang="en-US" sz="1100" i="0">
                <a:effectLst/>
              </a:rPr>
              <a:t>Click "Create Repository" to create the Maven proxy repository.</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17</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263287" y="152024"/>
            <a:ext cx="1316858" cy="1093769"/>
          </a:xfrm>
        </p:spPr>
      </p:pic>
    </p:spTree>
    <p:extLst>
      <p:ext uri="{BB962C8B-B14F-4D97-AF65-F5344CB8AC3E}">
        <p14:creationId xmlns:p14="http://schemas.microsoft.com/office/powerpoint/2010/main" val="2342353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1188069" y="381935"/>
            <a:ext cx="4008583" cy="5974414"/>
          </a:xfrm>
        </p:spPr>
        <p:txBody>
          <a:bodyPr vert="horz" lIns="91440" tIns="45720" rIns="91440" bIns="45720" rtlCol="0" anchor="ctr">
            <a:normAutofit/>
          </a:bodyPr>
          <a:lstStyle/>
          <a:p>
            <a:r>
              <a:rPr lang="en-US" sz="7200" b="0" i="0" kern="1200">
                <a:solidFill>
                  <a:schemeClr val="bg1"/>
                </a:solidFill>
                <a:effectLst/>
                <a:latin typeface="+mj-lt"/>
                <a:ea typeface="+mj-ea"/>
                <a:cs typeface="+mj-cs"/>
              </a:rPr>
              <a:t>Upload Maven Artifacts</a:t>
            </a: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096000" y="381935"/>
            <a:ext cx="4986955" cy="5974415"/>
          </a:xfrm>
        </p:spPr>
        <p:txBody>
          <a:bodyPr vert="horz" lIns="91440" tIns="45720" rIns="91440" bIns="45720" rtlCol="0" anchor="ctr">
            <a:normAutofit/>
          </a:bodyPr>
          <a:lstStyle/>
          <a:p>
            <a:pPr marL="342900" indent="-228600">
              <a:lnSpc>
                <a:spcPct val="90000"/>
              </a:lnSpc>
              <a:buFont typeface="Arial" panose="020B0604020202020204" pitchFamily="34" charset="0"/>
              <a:buChar char="•"/>
            </a:pPr>
            <a:r>
              <a:rPr lang="en-US" sz="1800" b="1" i="0">
                <a:effectLst/>
              </a:rPr>
              <a:t>Upload Artifacts to the Repository</a:t>
            </a:r>
            <a:r>
              <a:rPr lang="en-US" sz="1800" i="0">
                <a:effectLst/>
              </a:rPr>
              <a:t>:</a:t>
            </a:r>
          </a:p>
          <a:p>
            <a:pPr marL="571500" lvl="1"/>
            <a:r>
              <a:rPr lang="en-US" i="0">
                <a:effectLst/>
              </a:rPr>
              <a:t>Once the hosted repository is created, navigate to it from the "Repositories" list and click on its name.</a:t>
            </a:r>
          </a:p>
          <a:p>
            <a:pPr marL="571500" lvl="1"/>
            <a:r>
              <a:rPr lang="en-US" i="0">
                <a:effectLst/>
              </a:rPr>
              <a:t>Click the "Upload" button to open the artifact upload dialog.</a:t>
            </a:r>
          </a:p>
          <a:p>
            <a:pPr marL="571500" lvl="1"/>
            <a:r>
              <a:rPr lang="en-US" i="0">
                <a:effectLst/>
              </a:rPr>
              <a:t>Drag and drop your custom Maven artifacts (JARs, POMs, etc.) into the dialog or use the "Choose files" button to select them manually.</a:t>
            </a:r>
          </a:p>
          <a:p>
            <a:pPr marL="571500" lvl="1"/>
            <a:r>
              <a:rPr lang="en-US" i="0">
                <a:effectLst/>
              </a:rPr>
              <a:t>Click "Upload" to upload the artifacts to the repository.</a:t>
            </a:r>
          </a:p>
          <a:p>
            <a:pPr marL="342900" indent="-228600">
              <a:lnSpc>
                <a:spcPct val="90000"/>
              </a:lnSpc>
              <a:buFont typeface="Arial" panose="020B0604020202020204" pitchFamily="34" charset="0"/>
              <a:buChar char="•"/>
            </a:pPr>
            <a:r>
              <a:rPr lang="en-US" sz="1800" b="1" i="0">
                <a:effectLst/>
              </a:rPr>
              <a:t>Manage Artifacts and Versions</a:t>
            </a:r>
            <a:r>
              <a:rPr lang="en-US" sz="1800" i="0">
                <a:effectLst/>
              </a:rPr>
              <a:t>:</a:t>
            </a:r>
          </a:p>
          <a:p>
            <a:pPr marL="571500" lvl="1"/>
            <a:r>
              <a:rPr lang="en-US" i="0">
                <a:effectLst/>
              </a:rPr>
              <a:t>After uploading the artifacts, you can manage them from the repository's detail page.</a:t>
            </a:r>
          </a:p>
          <a:p>
            <a:pPr marL="571500" lvl="1"/>
            <a:r>
              <a:rPr lang="en-US" i="0">
                <a:effectLst/>
              </a:rPr>
              <a:t>Nexus will automatically scan and index the uploaded artifacts, making them available for use in Maven builds.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18</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64974" y="152024"/>
            <a:ext cx="1316858" cy="1099906"/>
          </a:xfrm>
        </p:spPr>
      </p:pic>
    </p:spTree>
    <p:extLst>
      <p:ext uri="{BB962C8B-B14F-4D97-AF65-F5344CB8AC3E}">
        <p14:creationId xmlns:p14="http://schemas.microsoft.com/office/powerpoint/2010/main" val="931777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1188069" y="381935"/>
            <a:ext cx="4008583" cy="5974414"/>
          </a:xfrm>
        </p:spPr>
        <p:txBody>
          <a:bodyPr vert="horz" lIns="91440" tIns="45720" rIns="91440" bIns="45720" rtlCol="0" anchor="ctr">
            <a:normAutofit/>
          </a:bodyPr>
          <a:lstStyle/>
          <a:p>
            <a:r>
              <a:rPr lang="en-US" sz="7200" b="0" i="0" kern="1200" dirty="0">
                <a:solidFill>
                  <a:schemeClr val="bg1"/>
                </a:solidFill>
                <a:effectLst/>
                <a:latin typeface="+mj-lt"/>
                <a:ea typeface="+mj-ea"/>
                <a:cs typeface="+mj-cs"/>
              </a:rPr>
              <a:t>Projects</a:t>
            </a: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096000" y="381935"/>
            <a:ext cx="4986955" cy="5974415"/>
          </a:xfrm>
        </p:spPr>
        <p:txBody>
          <a:bodyPr vert="horz" lIns="91440" tIns="45720" rIns="91440" bIns="45720" rtlCol="0" anchor="ctr">
            <a:normAutofit/>
          </a:bodyPr>
          <a:lstStyle/>
          <a:p>
            <a:pPr marL="342900" indent="-228600">
              <a:lnSpc>
                <a:spcPct val="90000"/>
              </a:lnSpc>
              <a:buFont typeface="Arial" panose="020B0604020202020204" pitchFamily="34" charset="0"/>
              <a:buChar char="•"/>
            </a:pPr>
            <a:r>
              <a:rPr lang="en-US" sz="1800" i="0" dirty="0">
                <a:effectLst/>
              </a:rPr>
              <a:t>boa </a:t>
            </a:r>
          </a:p>
          <a:p>
            <a:pPr marL="342900" indent="-228600">
              <a:lnSpc>
                <a:spcPct val="90000"/>
              </a:lnSpc>
              <a:buFont typeface="Arial" panose="020B0604020202020204" pitchFamily="34" charset="0"/>
              <a:buChar char="•"/>
            </a:pPr>
            <a:r>
              <a:rPr lang="en-US" sz="1800" i="0" dirty="0">
                <a:effectLst/>
              </a:rPr>
              <a:t>td-bank </a:t>
            </a:r>
          </a:p>
          <a:p>
            <a:pPr marL="342900" indent="-228600">
              <a:lnSpc>
                <a:spcPct val="90000"/>
              </a:lnSpc>
              <a:buFont typeface="Arial" panose="020B0604020202020204" pitchFamily="34" charset="0"/>
              <a:buChar char="•"/>
            </a:pPr>
            <a:r>
              <a:rPr lang="en-US" sz="1800" i="0" dirty="0" err="1">
                <a:effectLst/>
              </a:rPr>
              <a:t>wellsfargo</a:t>
            </a:r>
            <a:r>
              <a:rPr lang="en-US" sz="1800" i="0" dirty="0">
                <a:effectLst/>
              </a:rPr>
              <a:t> </a:t>
            </a:r>
          </a:p>
          <a:p>
            <a:pPr marL="342900" indent="-228600">
              <a:lnSpc>
                <a:spcPct val="90000"/>
              </a:lnSpc>
              <a:buFont typeface="Arial" panose="020B0604020202020204" pitchFamily="34" charset="0"/>
              <a:buChar char="•"/>
            </a:pPr>
            <a:r>
              <a:rPr lang="en-US" sz="1800" i="0" dirty="0">
                <a:effectLst/>
              </a:rPr>
              <a:t>Repositories:</a:t>
            </a:r>
          </a:p>
          <a:p>
            <a:pPr marL="571500" lvl="1"/>
            <a:r>
              <a:rPr lang="en-US" sz="1600" i="0" dirty="0">
                <a:effectLst/>
              </a:rPr>
              <a:t>snapshots = upload artifacts that are still in development </a:t>
            </a:r>
          </a:p>
          <a:p>
            <a:pPr marL="571500" lvl="1"/>
            <a:r>
              <a:rPr lang="en-US" sz="1600" i="0" dirty="0">
                <a:effectLst/>
              </a:rPr>
              <a:t>releases  = upload artifacts ready for deployment in production </a:t>
            </a:r>
          </a:p>
          <a:p>
            <a:pPr marL="342900" indent="-228600">
              <a:lnSpc>
                <a:spcPct val="90000"/>
              </a:lnSpc>
              <a:buFont typeface="Arial" panose="020B0604020202020204" pitchFamily="34" charset="0"/>
              <a:buChar char="•"/>
            </a:pPr>
            <a:r>
              <a:rPr lang="en-US" sz="1800" i="0" dirty="0">
                <a:effectLst/>
              </a:rPr>
              <a:t>Example:   </a:t>
            </a:r>
          </a:p>
          <a:p>
            <a:pPr marL="571500" lvl="1"/>
            <a:r>
              <a:rPr lang="en-US" sz="1600" i="0" dirty="0" err="1">
                <a:effectLst/>
              </a:rPr>
              <a:t>wellsfargo</a:t>
            </a:r>
            <a:r>
              <a:rPr lang="en-US" sz="1600" i="0" dirty="0">
                <a:effectLst/>
              </a:rPr>
              <a:t>-snapshots </a:t>
            </a:r>
          </a:p>
          <a:p>
            <a:pPr marL="571500" lvl="1"/>
            <a:r>
              <a:rPr lang="en-US" sz="1600" i="0" dirty="0" err="1">
                <a:effectLst/>
              </a:rPr>
              <a:t>wellsfargo</a:t>
            </a:r>
            <a:r>
              <a:rPr lang="en-US" sz="1600" i="0" dirty="0">
                <a:effectLst/>
              </a:rPr>
              <a:t>-releases</a:t>
            </a:r>
          </a:p>
          <a:p>
            <a:pPr marL="571500" lvl="1"/>
            <a:r>
              <a:rPr lang="en-US" sz="1600" i="0" dirty="0">
                <a:effectLst/>
              </a:rPr>
              <a:t>td-snapshots </a:t>
            </a:r>
          </a:p>
          <a:p>
            <a:pPr marL="571500" lvl="1"/>
            <a:r>
              <a:rPr lang="en-US" sz="1600" i="0" dirty="0">
                <a:effectLst/>
              </a:rPr>
              <a:t>td-releases </a:t>
            </a:r>
          </a:p>
          <a:p>
            <a:pPr marL="114300">
              <a:lnSpc>
                <a:spcPct val="90000"/>
              </a:lnSpc>
            </a:pPr>
            <a:r>
              <a:rPr lang="en-US" sz="1800" dirty="0"/>
              <a:t>version</a:t>
            </a:r>
            <a:r>
              <a:rPr lang="en-US" sz="1800" i="0" dirty="0">
                <a:effectLst/>
              </a:rPr>
              <a:t>      </a:t>
            </a:r>
          </a:p>
          <a:p>
            <a:pPr marL="114300">
              <a:lnSpc>
                <a:spcPct val="90000"/>
              </a:lnSpc>
            </a:pPr>
            <a:r>
              <a:rPr lang="en-US" sz="1800" dirty="0"/>
              <a:t>	</a:t>
            </a:r>
            <a:r>
              <a:rPr lang="en-US" sz="1800" i="0" dirty="0">
                <a:effectLst/>
              </a:rPr>
              <a:t>1.0.0  </a:t>
            </a:r>
          </a:p>
          <a:p>
            <a:pPr marL="114300">
              <a:lnSpc>
                <a:spcPct val="90000"/>
              </a:lnSpc>
            </a:pPr>
            <a:r>
              <a:rPr lang="en-US" sz="1800" i="0" dirty="0">
                <a:effectLst/>
              </a:rPr>
              <a:t>	1.0.1</a:t>
            </a:r>
          </a:p>
          <a:p>
            <a:pPr marL="114300">
              <a:lnSpc>
                <a:spcPct val="90000"/>
              </a:lnSpc>
            </a:pPr>
            <a:endParaRPr lang="en-US" sz="1800" i="0" dirty="0">
              <a:effectLst/>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19</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59147" y="152024"/>
            <a:ext cx="1316858" cy="1161275"/>
          </a:xfrm>
        </p:spPr>
      </p:pic>
    </p:spTree>
    <p:extLst>
      <p:ext uri="{BB962C8B-B14F-4D97-AF65-F5344CB8AC3E}">
        <p14:creationId xmlns:p14="http://schemas.microsoft.com/office/powerpoint/2010/main" val="2716682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193" name="Straight Connector 5192">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5195" name="Rectangle 5194">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6657716" y="467271"/>
            <a:ext cx="4195674" cy="2052522"/>
          </a:xfrm>
        </p:spPr>
        <p:txBody>
          <a:bodyPr vert="horz" lIns="91440" tIns="45720" rIns="91440" bIns="45720" rtlCol="0" anchor="b">
            <a:normAutofit/>
          </a:bodyPr>
          <a:lstStyle/>
          <a:p>
            <a:r>
              <a:rPr lang="en-US" sz="4800" b="0" i="0" kern="1200">
                <a:solidFill>
                  <a:schemeClr val="tx1"/>
                </a:solidFill>
                <a:effectLst/>
                <a:latin typeface="+mj-lt"/>
                <a:ea typeface="+mj-ea"/>
                <a:cs typeface="+mj-cs"/>
              </a:rPr>
              <a:t>Introduction to Nexus</a:t>
            </a:r>
            <a:endParaRPr lang="en-US" sz="4800" kern="1200">
              <a:solidFill>
                <a:schemeClr val="tx1"/>
              </a:solidFill>
              <a:latin typeface="+mj-lt"/>
              <a:ea typeface="+mj-ea"/>
              <a:cs typeface="+mj-cs"/>
            </a:endParaRPr>
          </a:p>
        </p:txBody>
      </p:sp>
      <p:sp>
        <p:nvSpPr>
          <p:cNvPr id="519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519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5201" name="Freeform: Shape 5200">
            <a:extLst>
              <a:ext uri="{FF2B5EF4-FFF2-40B4-BE49-F238E27FC236}">
                <a16:creationId xmlns:a16="http://schemas.microsoft.com/office/drawing/2014/main" id="{C64EAE84-A813-4501-BC71-DBD14BA02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59782" y="1"/>
            <a:ext cx="4195674" cy="3095741"/>
          </a:xfrm>
          <a:custGeom>
            <a:avLst/>
            <a:gdLst>
              <a:gd name="connsiteX0" fmla="*/ 252211 w 4195674"/>
              <a:gd name="connsiteY0" fmla="*/ 0 h 3095741"/>
              <a:gd name="connsiteX1" fmla="*/ 3943464 w 4195674"/>
              <a:gd name="connsiteY1" fmla="*/ 0 h 3095741"/>
              <a:gd name="connsiteX2" fmla="*/ 4030816 w 4195674"/>
              <a:gd name="connsiteY2" fmla="*/ 181331 h 3095741"/>
              <a:gd name="connsiteX3" fmla="*/ 4195674 w 4195674"/>
              <a:gd name="connsiteY3" fmla="*/ 997904 h 3095741"/>
              <a:gd name="connsiteX4" fmla="*/ 2097837 w 4195674"/>
              <a:gd name="connsiteY4" fmla="*/ 3095741 h 3095741"/>
              <a:gd name="connsiteX5" fmla="*/ 0 w 4195674"/>
              <a:gd name="connsiteY5" fmla="*/ 997904 h 3095741"/>
              <a:gd name="connsiteX6" fmla="*/ 164859 w 4195674"/>
              <a:gd name="connsiteY6" fmla="*/ 181331 h 309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5674" h="3095741">
                <a:moveTo>
                  <a:pt x="252211" y="0"/>
                </a:moveTo>
                <a:lnTo>
                  <a:pt x="3943464" y="0"/>
                </a:lnTo>
                <a:lnTo>
                  <a:pt x="4030816" y="181331"/>
                </a:lnTo>
                <a:cubicBezTo>
                  <a:pt x="4136972" y="432313"/>
                  <a:pt x="4195674" y="708253"/>
                  <a:pt x="4195674" y="997904"/>
                </a:cubicBezTo>
                <a:cubicBezTo>
                  <a:pt x="4195674" y="2156507"/>
                  <a:pt x="3256440" y="3095741"/>
                  <a:pt x="2097837" y="3095741"/>
                </a:cubicBezTo>
                <a:cubicBezTo>
                  <a:pt x="939234" y="3095741"/>
                  <a:pt x="0" y="2156507"/>
                  <a:pt x="0" y="997904"/>
                </a:cubicBezTo>
                <a:cubicBezTo>
                  <a:pt x="0" y="708253"/>
                  <a:pt x="58702" y="432313"/>
                  <a:pt x="164859" y="181331"/>
                </a:cubicBezTo>
                <a:close/>
              </a:path>
            </a:pathLst>
          </a:cu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 name="Picture 2" descr="Atlassian &amp; Sonatype Integrations for DevOps">
            <a:extLst>
              <a:ext uri="{FF2B5EF4-FFF2-40B4-BE49-F238E27FC236}">
                <a16:creationId xmlns:a16="http://schemas.microsoft.com/office/drawing/2014/main" id="{712F5FBF-5B01-9458-15D5-3D9500BEA90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4607" r="-1" b="12175"/>
          <a:stretch/>
        </p:blipFill>
        <p:spPr bwMode="auto">
          <a:xfrm>
            <a:off x="3036211" y="664288"/>
            <a:ext cx="2353922" cy="1357089"/>
          </a:xfrm>
          <a:prstGeom prst="rect">
            <a:avLst/>
          </a:prstGeom>
          <a:noFill/>
          <a:extLst>
            <a:ext uri="{909E8E84-426E-40DD-AFC4-6F175D3DCCD1}">
              <a14:hiddenFill xmlns:a14="http://schemas.microsoft.com/office/drawing/2010/main">
                <a:solidFill>
                  <a:srgbClr val="FFFFFF"/>
                </a:solidFill>
              </a14:hiddenFill>
            </a:ext>
          </a:extLst>
        </p:spPr>
      </p:pic>
      <p:sp>
        <p:nvSpPr>
          <p:cNvPr id="5203" name="Freeform: Shape 5202">
            <a:extLst>
              <a:ext uri="{FF2B5EF4-FFF2-40B4-BE49-F238E27FC236}">
                <a16:creationId xmlns:a16="http://schemas.microsoft.com/office/drawing/2014/main" id="{AB673405-BF85-493E-8558-0DCBEDB2B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79610"/>
            <a:ext cx="4831130" cy="4078390"/>
          </a:xfrm>
          <a:custGeom>
            <a:avLst/>
            <a:gdLst>
              <a:gd name="connsiteX0" fmla="*/ 1960035 w 4831130"/>
              <a:gd name="connsiteY0" fmla="*/ 0 h 4078390"/>
              <a:gd name="connsiteX1" fmla="*/ 4831130 w 4831130"/>
              <a:gd name="connsiteY1" fmla="*/ 2871095 h 4078390"/>
              <a:gd name="connsiteX2" fmla="*/ 4605505 w 4831130"/>
              <a:gd name="connsiteY2" fmla="*/ 3988655 h 4078390"/>
              <a:gd name="connsiteX3" fmla="*/ 4562278 w 4831130"/>
              <a:gd name="connsiteY3" fmla="*/ 4078390 h 4078390"/>
              <a:gd name="connsiteX4" fmla="*/ 0 w 4831130"/>
              <a:gd name="connsiteY4" fmla="*/ 4078390 h 4078390"/>
              <a:gd name="connsiteX5" fmla="*/ 0 w 4831130"/>
              <a:gd name="connsiteY5" fmla="*/ 777181 h 4078390"/>
              <a:gd name="connsiteX6" fmla="*/ 133752 w 4831130"/>
              <a:gd name="connsiteY6" fmla="*/ 655619 h 4078390"/>
              <a:gd name="connsiteX7" fmla="*/ 1960035 w 4831130"/>
              <a:gd name="connsiteY7" fmla="*/ 0 h 407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1130" h="4078390">
                <a:moveTo>
                  <a:pt x="1960035" y="0"/>
                </a:moveTo>
                <a:cubicBezTo>
                  <a:pt x="3545697" y="0"/>
                  <a:pt x="4831130" y="1285433"/>
                  <a:pt x="4831130" y="2871095"/>
                </a:cubicBezTo>
                <a:cubicBezTo>
                  <a:pt x="4831130" y="3267511"/>
                  <a:pt x="4750791" y="3645162"/>
                  <a:pt x="4605505" y="3988655"/>
                </a:cubicBezTo>
                <a:lnTo>
                  <a:pt x="4562278" y="4078390"/>
                </a:lnTo>
                <a:lnTo>
                  <a:pt x="0" y="4078390"/>
                </a:lnTo>
                <a:lnTo>
                  <a:pt x="0" y="777181"/>
                </a:lnTo>
                <a:lnTo>
                  <a:pt x="133752" y="655619"/>
                </a:lnTo>
                <a:cubicBezTo>
                  <a:pt x="630047" y="246040"/>
                  <a:pt x="1266308" y="0"/>
                  <a:pt x="1960035" y="0"/>
                </a:cubicBezTo>
                <a:close/>
              </a:path>
            </a:pathLst>
          </a:cu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3"/>
          <a:srcRect t="42203"/>
          <a:stretch/>
        </p:blipFill>
        <p:spPr>
          <a:xfrm>
            <a:off x="648639" y="4235050"/>
            <a:ext cx="2865781" cy="1652195"/>
          </a:xfrm>
          <a:prstGeom prst="rect">
            <a:avLst/>
          </a:prstGeom>
        </p:spPr>
      </p:pic>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657715" y="2990818"/>
            <a:ext cx="4195675" cy="2913872"/>
          </a:xfrm>
        </p:spPr>
        <p:txBody>
          <a:bodyPr vert="horz" lIns="91440" tIns="45720" rIns="91440" bIns="45720" rtlCol="0" anchor="t">
            <a:normAutofit/>
          </a:bodyPr>
          <a:lstStyle/>
          <a:p>
            <a:pPr marL="57150" indent="-228600">
              <a:lnSpc>
                <a:spcPct val="90000"/>
              </a:lnSpc>
              <a:buFont typeface="Arial" panose="020B0604020202020204" pitchFamily="34" charset="0"/>
              <a:buChar char="•"/>
            </a:pPr>
            <a:r>
              <a:rPr lang="en-US" sz="1800" b="0" i="0">
                <a:effectLst/>
              </a:rPr>
              <a:t>Overview of Nexus as a repository manager</a:t>
            </a:r>
          </a:p>
          <a:p>
            <a:pPr marL="57150" indent="-228600">
              <a:lnSpc>
                <a:spcPct val="90000"/>
              </a:lnSpc>
              <a:buFont typeface="Arial" panose="020B0604020202020204" pitchFamily="34" charset="0"/>
              <a:buChar char="•"/>
            </a:pPr>
            <a:r>
              <a:rPr lang="en-US" sz="1800" b="0" i="0">
                <a:effectLst/>
              </a:rPr>
              <a:t>Key features and benefits of Nexus</a:t>
            </a:r>
          </a:p>
          <a:p>
            <a:pPr marL="57150" indent="-228600">
              <a:lnSpc>
                <a:spcPct val="90000"/>
              </a:lnSpc>
              <a:buFont typeface="Arial" panose="020B0604020202020204" pitchFamily="34" charset="0"/>
              <a:buChar char="•"/>
            </a:pPr>
            <a:r>
              <a:rPr lang="en-US" sz="1800" b="0" i="0">
                <a:effectLst/>
              </a:rPr>
              <a:t>Importance of using a repository manager in software development</a:t>
            </a:r>
          </a:p>
        </p:txBody>
      </p:sp>
      <p:sp>
        <p:nvSpPr>
          <p:cNvPr id="520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2</a:t>
            </a:fld>
            <a:endParaRPr lang="en-US"/>
          </a:p>
        </p:txBody>
      </p:sp>
      <p:cxnSp>
        <p:nvCxnSpPr>
          <p:cNvPr id="5207" name="Straight Connector 520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4731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1188069" y="381935"/>
            <a:ext cx="4008583" cy="5974414"/>
          </a:xfrm>
        </p:spPr>
        <p:txBody>
          <a:bodyPr vert="horz" lIns="91440" tIns="45720" rIns="91440" bIns="45720" rtlCol="0" anchor="ctr">
            <a:normAutofit/>
          </a:bodyPr>
          <a:lstStyle/>
          <a:p>
            <a:r>
              <a:rPr lang="en-US" sz="5600" b="0" i="0" kern="1200">
                <a:solidFill>
                  <a:schemeClr val="bg1"/>
                </a:solidFill>
                <a:effectLst/>
                <a:latin typeface="+mj-lt"/>
                <a:ea typeface="+mj-ea"/>
                <a:cs typeface="+mj-cs"/>
              </a:rPr>
              <a:t>Maven Nexus Integration</a:t>
            </a: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096000" y="381935"/>
            <a:ext cx="4986955" cy="5974415"/>
          </a:xfrm>
        </p:spPr>
        <p:txBody>
          <a:bodyPr vert="horz" lIns="91440" tIns="45720" rIns="91440" bIns="45720" rtlCol="0" anchor="ctr">
            <a:normAutofit/>
          </a:bodyPr>
          <a:lstStyle/>
          <a:p>
            <a:pPr marL="342900" indent="-228600">
              <a:lnSpc>
                <a:spcPct val="90000"/>
              </a:lnSpc>
              <a:buFont typeface="Arial" panose="020B0604020202020204" pitchFamily="34" charset="0"/>
              <a:buChar char="•"/>
            </a:pPr>
            <a:r>
              <a:rPr lang="en-US" sz="1800" i="0">
                <a:effectLst/>
              </a:rPr>
              <a:t>1a. create repository</a:t>
            </a:r>
          </a:p>
          <a:p>
            <a:pPr marL="342900" indent="-228600">
              <a:lnSpc>
                <a:spcPct val="90000"/>
              </a:lnSpc>
              <a:buFont typeface="Arial" panose="020B0604020202020204" pitchFamily="34" charset="0"/>
              <a:buChar char="•"/>
            </a:pPr>
            <a:r>
              <a:rPr lang="en-US" sz="1800" i="0">
                <a:effectLst/>
              </a:rPr>
              <a:t>   1b. </a:t>
            </a:r>
            <a:r>
              <a:rPr lang="en-US" sz="1800" b="1" i="0">
                <a:effectLst/>
              </a:rPr>
              <a:t>vi pom.xml and edit </a:t>
            </a:r>
          </a:p>
          <a:p>
            <a:pPr marL="342900" indent="-228600">
              <a:lnSpc>
                <a:spcPct val="90000"/>
              </a:lnSpc>
              <a:buFont typeface="Arial" panose="020B0604020202020204" pitchFamily="34" charset="0"/>
              <a:buChar char="•"/>
            </a:pPr>
            <a:r>
              <a:rPr lang="en-US" sz="1800" i="0">
                <a:effectLst/>
              </a:rPr>
              <a:t>   &lt;distributionManagement&gt; tag with repository details</a:t>
            </a:r>
          </a:p>
          <a:p>
            <a:pPr marL="342900" indent="-228600">
              <a:lnSpc>
                <a:spcPct val="90000"/>
              </a:lnSpc>
              <a:buFont typeface="Arial" panose="020B0604020202020204" pitchFamily="34" charset="0"/>
              <a:buChar char="•"/>
            </a:pPr>
            <a:r>
              <a:rPr lang="en-US" sz="1800" i="0">
                <a:effectLst/>
              </a:rPr>
              <a:t>2. </a:t>
            </a:r>
            <a:r>
              <a:rPr lang="en-US" sz="1800" b="1" i="0">
                <a:effectLst/>
              </a:rPr>
              <a:t>conf/settings.xml</a:t>
            </a:r>
          </a:p>
          <a:p>
            <a:pPr marL="342900" indent="-228600">
              <a:lnSpc>
                <a:spcPct val="90000"/>
              </a:lnSpc>
              <a:buFont typeface="Arial" panose="020B0604020202020204" pitchFamily="34" charset="0"/>
              <a:buChar char="•"/>
            </a:pPr>
            <a:r>
              <a:rPr lang="en-US" sz="1800" i="0">
                <a:effectLst/>
              </a:rPr>
              <a:t>        userName  --- admin</a:t>
            </a:r>
          </a:p>
          <a:p>
            <a:pPr marL="342900" indent="-228600">
              <a:lnSpc>
                <a:spcPct val="90000"/>
              </a:lnSpc>
              <a:buFont typeface="Arial" panose="020B0604020202020204" pitchFamily="34" charset="0"/>
              <a:buChar char="•"/>
            </a:pPr>
            <a:r>
              <a:rPr lang="en-US" sz="1800" i="0">
                <a:effectLst/>
              </a:rPr>
              <a:t>        Password   admin123</a:t>
            </a:r>
          </a:p>
          <a:p>
            <a:pPr marL="342900" indent="-228600">
              <a:lnSpc>
                <a:spcPct val="90000"/>
              </a:lnSpc>
              <a:buFont typeface="Arial" panose="020B0604020202020204" pitchFamily="34" charset="0"/>
              <a:buChar char="•"/>
            </a:pPr>
            <a:r>
              <a:rPr lang="en-US" sz="1800" i="0">
                <a:effectLst/>
              </a:rPr>
              <a:t>   </a:t>
            </a:r>
            <a:r>
              <a:rPr lang="en-US" sz="1800" b="1" i="0">
                <a:effectLst/>
              </a:rPr>
              <a:t>vi /opt/maven/conf/settings.xml </a:t>
            </a:r>
          </a:p>
          <a:p>
            <a:pPr marL="342900" indent="-228600">
              <a:lnSpc>
                <a:spcPct val="90000"/>
              </a:lnSpc>
              <a:buFont typeface="Arial" panose="020B0604020202020204" pitchFamily="34" charset="0"/>
              <a:buChar char="•"/>
            </a:pPr>
            <a:r>
              <a:rPr lang="en-US" sz="1800" i="0">
                <a:effectLst/>
              </a:rPr>
              <a:t>       &lt;server&gt;</a:t>
            </a:r>
          </a:p>
          <a:p>
            <a:pPr marL="342900" indent="-228600">
              <a:lnSpc>
                <a:spcPct val="90000"/>
              </a:lnSpc>
              <a:buFont typeface="Arial" panose="020B0604020202020204" pitchFamily="34" charset="0"/>
              <a:buChar char="•"/>
            </a:pPr>
            <a:r>
              <a:rPr lang="en-US" sz="1800" i="0">
                <a:effectLst/>
              </a:rPr>
              <a:t>      &lt;id&gt;nexus&lt;/id&gt;</a:t>
            </a:r>
          </a:p>
          <a:p>
            <a:pPr marL="342900" indent="-228600">
              <a:lnSpc>
                <a:spcPct val="90000"/>
              </a:lnSpc>
              <a:buFont typeface="Arial" panose="020B0604020202020204" pitchFamily="34" charset="0"/>
              <a:buChar char="•"/>
            </a:pPr>
            <a:r>
              <a:rPr lang="en-US" sz="1800" i="0">
                <a:effectLst/>
              </a:rPr>
              <a:t>      &lt;username&gt;admin&lt;/username&gt;</a:t>
            </a:r>
          </a:p>
          <a:p>
            <a:pPr marL="342900" indent="-228600">
              <a:lnSpc>
                <a:spcPct val="90000"/>
              </a:lnSpc>
              <a:buFont typeface="Arial" panose="020B0604020202020204" pitchFamily="34" charset="0"/>
              <a:buChar char="•"/>
            </a:pPr>
            <a:r>
              <a:rPr lang="en-US" sz="1800" i="0">
                <a:effectLst/>
              </a:rPr>
              <a:t>      &lt;password&gt;admin123&lt;/password&gt;</a:t>
            </a:r>
          </a:p>
          <a:p>
            <a:pPr marL="342900" indent="-228600">
              <a:lnSpc>
                <a:spcPct val="90000"/>
              </a:lnSpc>
              <a:buFont typeface="Arial" panose="020B0604020202020204" pitchFamily="34" charset="0"/>
              <a:buChar char="•"/>
            </a:pPr>
            <a:r>
              <a:rPr lang="en-US" sz="1800" i="0">
                <a:effectLst/>
              </a:rPr>
              <a:t>    &lt;/server&gt;</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20</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434317" y="152024"/>
            <a:ext cx="1316858" cy="1142865"/>
          </a:xfrm>
        </p:spPr>
      </p:pic>
    </p:spTree>
    <p:extLst>
      <p:ext uri="{BB962C8B-B14F-4D97-AF65-F5344CB8AC3E}">
        <p14:creationId xmlns:p14="http://schemas.microsoft.com/office/powerpoint/2010/main" val="2338848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1188069" y="381935"/>
            <a:ext cx="4008583" cy="5974414"/>
          </a:xfrm>
        </p:spPr>
        <p:txBody>
          <a:bodyPr vert="horz" lIns="91440" tIns="45720" rIns="91440" bIns="45720" rtlCol="0" anchor="ctr">
            <a:normAutofit/>
          </a:bodyPr>
          <a:lstStyle/>
          <a:p>
            <a:r>
              <a:rPr lang="en-US" sz="5600" b="0" i="0" kern="1200" dirty="0">
                <a:solidFill>
                  <a:schemeClr val="bg1"/>
                </a:solidFill>
                <a:effectLst/>
                <a:latin typeface="+mj-lt"/>
                <a:ea typeface="+mj-ea"/>
                <a:cs typeface="+mj-cs"/>
              </a:rPr>
              <a:t>Mirror Server</a:t>
            </a: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096000" y="381935"/>
            <a:ext cx="4986955" cy="5974415"/>
          </a:xfrm>
        </p:spPr>
        <p:txBody>
          <a:bodyPr vert="horz" lIns="91440" tIns="45720" rIns="91440" bIns="45720" rtlCol="0" anchor="ctr">
            <a:normAutofit fontScale="85000" lnSpcReduction="10000"/>
          </a:bodyPr>
          <a:lstStyle/>
          <a:p>
            <a:pPr marL="114300">
              <a:lnSpc>
                <a:spcPct val="90000"/>
              </a:lnSpc>
            </a:pPr>
            <a:r>
              <a:rPr lang="en-US" sz="1800" i="0" dirty="0">
                <a:effectLst/>
              </a:rPr>
              <a:t>Mirrors:</a:t>
            </a:r>
          </a:p>
          <a:p>
            <a:pPr marL="400050" indent="-285750">
              <a:lnSpc>
                <a:spcPct val="90000"/>
              </a:lnSpc>
              <a:buFont typeface="Wingdings" panose="05000000000000000000" pitchFamily="2" charset="2"/>
              <a:buChar char="§"/>
            </a:pPr>
            <a:r>
              <a:rPr lang="en-US" sz="1800" i="0" dirty="0">
                <a:effectLst/>
              </a:rPr>
              <a:t> This is a list of mirrors to be used in downloading artifacts from remote repositories.</a:t>
            </a:r>
          </a:p>
          <a:p>
            <a:pPr marL="400050" indent="-285750">
              <a:lnSpc>
                <a:spcPct val="90000"/>
              </a:lnSpc>
              <a:buFont typeface="Wingdings" panose="05000000000000000000" pitchFamily="2" charset="2"/>
              <a:buChar char="§"/>
            </a:pPr>
            <a:r>
              <a:rPr lang="en-US" sz="1800" i="0" dirty="0">
                <a:effectLst/>
              </a:rPr>
              <a:t>It works like this: a POM may declare a repository to use in resolving certain artifacts.</a:t>
            </a:r>
          </a:p>
          <a:p>
            <a:pPr marL="400050" indent="-285750">
              <a:lnSpc>
                <a:spcPct val="90000"/>
              </a:lnSpc>
              <a:buFont typeface="Wingdings" panose="05000000000000000000" pitchFamily="2" charset="2"/>
              <a:buChar char="§"/>
            </a:pPr>
            <a:r>
              <a:rPr lang="en-US" sz="1800" i="0" dirty="0">
                <a:effectLst/>
              </a:rPr>
              <a:t>However, this repository may have problems with heavy traffic at times, so people have mirrored it to several places.</a:t>
            </a:r>
          </a:p>
          <a:p>
            <a:pPr marL="400050" indent="-285750">
              <a:lnSpc>
                <a:spcPct val="90000"/>
              </a:lnSpc>
              <a:buFont typeface="Wingdings" panose="05000000000000000000" pitchFamily="2" charset="2"/>
              <a:buChar char="§"/>
            </a:pPr>
            <a:r>
              <a:rPr lang="en-US" sz="1800" i="0" dirty="0">
                <a:effectLst/>
              </a:rPr>
              <a:t>That repository definition will have a unique id, so we can create a mirror reference for that repository, to be used as an alternate download site. The mirror site will be the preferred server for that repository.</a:t>
            </a:r>
          </a:p>
          <a:p>
            <a:pPr marL="114300">
              <a:lnSpc>
                <a:spcPct val="90000"/>
              </a:lnSpc>
            </a:pPr>
            <a:r>
              <a:rPr lang="en-US" sz="1800" i="0" dirty="0">
                <a:effectLst/>
              </a:rPr>
              <a:t>Example:</a:t>
            </a:r>
          </a:p>
          <a:p>
            <a:pPr marL="114300">
              <a:lnSpc>
                <a:spcPct val="90000"/>
              </a:lnSpc>
            </a:pPr>
            <a:r>
              <a:rPr lang="en-US" sz="1800" i="0" dirty="0">
                <a:effectLst/>
              </a:rPr>
              <a:t>vi settings.xml </a:t>
            </a:r>
          </a:p>
          <a:p>
            <a:pPr marL="342900" indent="-228600">
              <a:lnSpc>
                <a:spcPct val="90000"/>
              </a:lnSpc>
              <a:buFont typeface="Arial" panose="020B0604020202020204" pitchFamily="34" charset="0"/>
              <a:buChar char="•"/>
            </a:pPr>
            <a:endParaRPr lang="en-US" sz="1800" i="0" dirty="0">
              <a:effectLst/>
            </a:endParaRPr>
          </a:p>
          <a:p>
            <a:pPr marL="342900" indent="-228600">
              <a:lnSpc>
                <a:spcPct val="90000"/>
              </a:lnSpc>
              <a:buFont typeface="Arial" panose="020B0604020202020204" pitchFamily="34" charset="0"/>
              <a:buChar char="•"/>
            </a:pPr>
            <a:r>
              <a:rPr lang="en-US" sz="1800" i="0" dirty="0">
                <a:effectLst/>
              </a:rPr>
              <a:t> &lt;mirror&gt;</a:t>
            </a:r>
          </a:p>
          <a:p>
            <a:pPr marL="342900" indent="-228600">
              <a:lnSpc>
                <a:spcPct val="90000"/>
              </a:lnSpc>
              <a:buFont typeface="Arial" panose="020B0604020202020204" pitchFamily="34" charset="0"/>
              <a:buChar char="•"/>
            </a:pPr>
            <a:r>
              <a:rPr lang="en-US" sz="1800" i="0" dirty="0">
                <a:effectLst/>
              </a:rPr>
              <a:t>      &lt;id&gt;</a:t>
            </a:r>
            <a:r>
              <a:rPr lang="en-US" sz="1800" i="0" dirty="0" err="1">
                <a:effectLst/>
              </a:rPr>
              <a:t>mirrorId</a:t>
            </a:r>
            <a:r>
              <a:rPr lang="en-US" sz="1800" i="0" dirty="0">
                <a:effectLst/>
              </a:rPr>
              <a:t>&lt;/id&gt;</a:t>
            </a:r>
          </a:p>
          <a:p>
            <a:pPr marL="342900" indent="-228600">
              <a:lnSpc>
                <a:spcPct val="90000"/>
              </a:lnSpc>
              <a:buFont typeface="Arial" panose="020B0604020202020204" pitchFamily="34" charset="0"/>
              <a:buChar char="•"/>
            </a:pPr>
            <a:r>
              <a:rPr lang="en-US" sz="1800" i="0" dirty="0">
                <a:effectLst/>
              </a:rPr>
              <a:t>      &lt;</a:t>
            </a:r>
            <a:r>
              <a:rPr lang="en-US" sz="1800" i="0" dirty="0" err="1">
                <a:effectLst/>
              </a:rPr>
              <a:t>mirrorOf</a:t>
            </a:r>
            <a:r>
              <a:rPr lang="en-US" sz="1800" i="0" dirty="0">
                <a:effectLst/>
              </a:rPr>
              <a:t>&gt;</a:t>
            </a:r>
            <a:r>
              <a:rPr lang="en-US" sz="1800" i="0" dirty="0" err="1">
                <a:effectLst/>
              </a:rPr>
              <a:t>repositoryId</a:t>
            </a:r>
            <a:r>
              <a:rPr lang="en-US" sz="1800" i="0" dirty="0">
                <a:effectLst/>
              </a:rPr>
              <a:t>&lt;/</a:t>
            </a:r>
            <a:r>
              <a:rPr lang="en-US" sz="1800" i="0" dirty="0" err="1">
                <a:effectLst/>
              </a:rPr>
              <a:t>mirrorOf</a:t>
            </a:r>
            <a:r>
              <a:rPr lang="en-US" sz="1800" i="0" dirty="0">
                <a:effectLst/>
              </a:rPr>
              <a:t>&gt;</a:t>
            </a:r>
          </a:p>
          <a:p>
            <a:pPr marL="342900" indent="-228600">
              <a:lnSpc>
                <a:spcPct val="90000"/>
              </a:lnSpc>
              <a:buFont typeface="Arial" panose="020B0604020202020204" pitchFamily="34" charset="0"/>
              <a:buChar char="•"/>
            </a:pPr>
            <a:r>
              <a:rPr lang="en-US" sz="1800" i="0" dirty="0">
                <a:effectLst/>
              </a:rPr>
              <a:t>      &lt;name&gt;Human Readable Name for this Mirror.&lt;/name&gt;</a:t>
            </a:r>
          </a:p>
          <a:p>
            <a:pPr marL="342900" indent="-228600">
              <a:lnSpc>
                <a:spcPct val="90000"/>
              </a:lnSpc>
              <a:buFont typeface="Arial" panose="020B0604020202020204" pitchFamily="34" charset="0"/>
              <a:buChar char="•"/>
            </a:pPr>
            <a:r>
              <a:rPr lang="en-US" sz="1800" i="0" dirty="0">
                <a:effectLst/>
              </a:rPr>
              <a:t>      &lt;</a:t>
            </a:r>
            <a:r>
              <a:rPr lang="en-US" sz="1800" i="0" dirty="0" err="1">
                <a:effectLst/>
              </a:rPr>
              <a:t>url</a:t>
            </a:r>
            <a:r>
              <a:rPr lang="en-US" sz="1800" i="0" dirty="0">
                <a:effectLst/>
              </a:rPr>
              <a:t>&gt;http://my.repository.com/repo/path&lt;/url&gt;</a:t>
            </a:r>
          </a:p>
          <a:p>
            <a:pPr marL="342900" indent="-228600">
              <a:lnSpc>
                <a:spcPct val="90000"/>
              </a:lnSpc>
              <a:buFont typeface="Arial" panose="020B0604020202020204" pitchFamily="34" charset="0"/>
              <a:buChar char="•"/>
            </a:pPr>
            <a:r>
              <a:rPr lang="en-US" sz="1800" i="0" dirty="0">
                <a:effectLst/>
              </a:rPr>
              <a:t>    &lt;/mirror&gt;</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21</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28526" y="66267"/>
            <a:ext cx="1316858" cy="1173389"/>
          </a:xfrm>
        </p:spPr>
      </p:pic>
    </p:spTree>
    <p:extLst>
      <p:ext uri="{BB962C8B-B14F-4D97-AF65-F5344CB8AC3E}">
        <p14:creationId xmlns:p14="http://schemas.microsoft.com/office/powerpoint/2010/main" val="4114262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4" name="Rectangle 17">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7200" b="0" i="0" kern="1200">
                <a:solidFill>
                  <a:schemeClr val="tx1"/>
                </a:solidFill>
                <a:effectLst/>
                <a:latin typeface="+mj-lt"/>
                <a:ea typeface="+mj-ea"/>
                <a:cs typeface="+mj-cs"/>
              </a:rPr>
              <a:t>Upload Maven Artifacts</a:t>
            </a:r>
          </a:p>
        </p:txBody>
      </p:sp>
      <p:cxnSp>
        <p:nvCxnSpPr>
          <p:cNvPr id="15" name="Straight Connector 19">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108535" y="1572768"/>
            <a:ext cx="2696260" cy="4211393"/>
          </a:xfrm>
        </p:spPr>
        <p:txBody>
          <a:bodyPr>
            <a:noAutofit/>
          </a:bodyPr>
          <a:lstStyle/>
          <a:p>
            <a:pPr marL="185166" indent="-185166" defTabSz="493776">
              <a:spcBef>
                <a:spcPts val="540"/>
              </a:spcBef>
              <a:buFont typeface="Wingdings" panose="05000000000000000000" pitchFamily="2" charset="2"/>
              <a:buChar char="q"/>
            </a:pPr>
            <a:r>
              <a:rPr lang="en-US" sz="1400" b="1" kern="1200" dirty="0">
                <a:solidFill>
                  <a:srgbClr val="374151"/>
                </a:solidFill>
                <a:latin typeface="Söhne"/>
                <a:ea typeface="+mn-ea"/>
                <a:cs typeface="+mn-cs"/>
              </a:rPr>
              <a:t>Add the following repository configuration to your pom.xml:</a:t>
            </a:r>
          </a:p>
          <a:p>
            <a:pPr defTabSz="493776">
              <a:spcBef>
                <a:spcPts val="540"/>
              </a:spcBef>
            </a:pPr>
            <a:r>
              <a:rPr lang="en-US" sz="1400" i="1" kern="1200" dirty="0">
                <a:solidFill>
                  <a:srgbClr val="374151"/>
                </a:solidFill>
                <a:latin typeface="Söhne"/>
                <a:ea typeface="+mn-ea"/>
                <a:cs typeface="+mn-cs"/>
              </a:rPr>
              <a:t>&lt;repositories&gt;</a:t>
            </a:r>
          </a:p>
          <a:p>
            <a:pPr defTabSz="493776">
              <a:spcBef>
                <a:spcPts val="540"/>
              </a:spcBef>
            </a:pPr>
            <a:r>
              <a:rPr lang="en-US" sz="1400" i="1" kern="1200" dirty="0">
                <a:solidFill>
                  <a:srgbClr val="374151"/>
                </a:solidFill>
                <a:latin typeface="Söhne"/>
                <a:ea typeface="+mn-ea"/>
                <a:cs typeface="+mn-cs"/>
              </a:rPr>
              <a:t>&lt;repository&gt;</a:t>
            </a:r>
          </a:p>
          <a:p>
            <a:pPr defTabSz="493776">
              <a:spcBef>
                <a:spcPts val="540"/>
              </a:spcBef>
            </a:pPr>
            <a:r>
              <a:rPr lang="en-US" sz="1400" i="1" kern="1200" dirty="0">
                <a:solidFill>
                  <a:srgbClr val="374151"/>
                </a:solidFill>
                <a:latin typeface="Söhne"/>
                <a:ea typeface="+mn-ea"/>
                <a:cs typeface="+mn-cs"/>
              </a:rPr>
              <a:t>&lt;id&gt;nexus&lt;/id&gt;</a:t>
            </a:r>
          </a:p>
          <a:p>
            <a:pPr defTabSz="493776">
              <a:spcBef>
                <a:spcPts val="540"/>
              </a:spcBef>
            </a:pPr>
            <a:r>
              <a:rPr lang="en-US" sz="1400" i="1" kern="1200" dirty="0">
                <a:solidFill>
                  <a:srgbClr val="374151"/>
                </a:solidFill>
                <a:latin typeface="Söhne"/>
                <a:ea typeface="+mn-ea"/>
                <a:cs typeface="+mn-cs"/>
              </a:rPr>
              <a:t>&lt;name&gt;Proxy Repo&lt;/name&gt;</a:t>
            </a:r>
          </a:p>
          <a:p>
            <a:pPr defTabSz="493776">
              <a:spcBef>
                <a:spcPts val="540"/>
              </a:spcBef>
            </a:pPr>
            <a:r>
              <a:rPr lang="en-US" sz="1400" i="1" kern="1200" dirty="0">
                <a:solidFill>
                  <a:srgbClr val="374151"/>
                </a:solidFill>
                <a:latin typeface="Söhne"/>
                <a:ea typeface="+mn-ea"/>
                <a:cs typeface="+mn-cs"/>
              </a:rPr>
              <a:t>&lt;</a:t>
            </a:r>
            <a:r>
              <a:rPr lang="en-US" sz="1400" i="1" kern="1200" dirty="0" err="1">
                <a:solidFill>
                  <a:srgbClr val="374151"/>
                </a:solidFill>
                <a:latin typeface="Söhne"/>
                <a:ea typeface="+mn-ea"/>
                <a:cs typeface="+mn-cs"/>
              </a:rPr>
              <a:t>url</a:t>
            </a:r>
            <a:r>
              <a:rPr lang="en-US" sz="1400" i="1" kern="1200" dirty="0">
                <a:solidFill>
                  <a:srgbClr val="374151"/>
                </a:solidFill>
                <a:latin typeface="Söhne"/>
                <a:ea typeface="+mn-ea"/>
                <a:cs typeface="+mn-cs"/>
              </a:rPr>
              <a:t>&gt;http://54.89.142.136:8000/repository/td-proxy-repo/&lt;/url&gt;</a:t>
            </a:r>
          </a:p>
          <a:p>
            <a:pPr defTabSz="493776">
              <a:spcBef>
                <a:spcPts val="540"/>
              </a:spcBef>
            </a:pPr>
            <a:r>
              <a:rPr lang="en-US" sz="1400" i="1" kern="1200" dirty="0">
                <a:solidFill>
                  <a:srgbClr val="374151"/>
                </a:solidFill>
                <a:latin typeface="Söhne"/>
                <a:ea typeface="+mn-ea"/>
                <a:cs typeface="+mn-cs"/>
              </a:rPr>
              <a:t>&lt;/repository&gt;</a:t>
            </a:r>
          </a:p>
          <a:p>
            <a:pPr defTabSz="493776">
              <a:spcBef>
                <a:spcPts val="540"/>
              </a:spcBef>
            </a:pPr>
            <a:endParaRPr lang="en-US" sz="1400" i="1" kern="1200" dirty="0">
              <a:solidFill>
                <a:srgbClr val="374151"/>
              </a:solidFill>
              <a:latin typeface="Söhne"/>
              <a:ea typeface="+mn-ea"/>
              <a:cs typeface="+mn-cs"/>
            </a:endParaRPr>
          </a:p>
          <a:p>
            <a:pPr defTabSz="493776">
              <a:spcBef>
                <a:spcPts val="540"/>
              </a:spcBef>
            </a:pPr>
            <a:r>
              <a:rPr lang="en-US" sz="1400" i="1" kern="1200" dirty="0">
                <a:solidFill>
                  <a:srgbClr val="374151"/>
                </a:solidFill>
                <a:latin typeface="Söhne"/>
                <a:ea typeface="+mn-ea"/>
                <a:cs typeface="+mn-cs"/>
              </a:rPr>
              <a:t>&lt;repository&gt;</a:t>
            </a:r>
          </a:p>
          <a:p>
            <a:pPr defTabSz="493776">
              <a:spcBef>
                <a:spcPts val="540"/>
              </a:spcBef>
            </a:pPr>
            <a:r>
              <a:rPr lang="en-US" sz="1400" i="1" kern="1200" dirty="0">
                <a:solidFill>
                  <a:srgbClr val="374151"/>
                </a:solidFill>
                <a:latin typeface="Söhne"/>
                <a:ea typeface="+mn-ea"/>
                <a:cs typeface="+mn-cs"/>
              </a:rPr>
              <a:t>&lt;id&gt;nexus&lt;/id&gt;</a:t>
            </a:r>
          </a:p>
          <a:p>
            <a:pPr defTabSz="493776">
              <a:spcBef>
                <a:spcPts val="540"/>
              </a:spcBef>
            </a:pPr>
            <a:r>
              <a:rPr lang="en-US" sz="1400" i="1" kern="1200" dirty="0">
                <a:solidFill>
                  <a:srgbClr val="374151"/>
                </a:solidFill>
                <a:latin typeface="Söhne"/>
                <a:ea typeface="+mn-ea"/>
                <a:cs typeface="+mn-cs"/>
              </a:rPr>
              <a:t>&lt;name&gt;Group Repo&lt;/name&gt;</a:t>
            </a:r>
          </a:p>
          <a:p>
            <a:pPr defTabSz="493776">
              <a:spcBef>
                <a:spcPts val="540"/>
              </a:spcBef>
            </a:pPr>
            <a:r>
              <a:rPr lang="en-US" sz="1400" i="1" kern="1200" dirty="0">
                <a:solidFill>
                  <a:srgbClr val="374151"/>
                </a:solidFill>
                <a:latin typeface="Söhne"/>
                <a:ea typeface="+mn-ea"/>
                <a:cs typeface="+mn-cs"/>
              </a:rPr>
              <a:t>&lt;</a:t>
            </a:r>
            <a:r>
              <a:rPr lang="en-US" sz="1400" i="1" kern="1200" dirty="0" err="1">
                <a:solidFill>
                  <a:srgbClr val="374151"/>
                </a:solidFill>
                <a:latin typeface="Söhne"/>
                <a:ea typeface="+mn-ea"/>
                <a:cs typeface="+mn-cs"/>
              </a:rPr>
              <a:t>url</a:t>
            </a:r>
            <a:r>
              <a:rPr lang="en-US" sz="1400" i="1" kern="1200" dirty="0">
                <a:solidFill>
                  <a:srgbClr val="374151"/>
                </a:solidFill>
                <a:latin typeface="Söhne"/>
                <a:ea typeface="+mn-ea"/>
                <a:cs typeface="+mn-cs"/>
              </a:rPr>
              <a:t>&gt;http://54.89.142.136:8000/repository/td-group-repo/&lt;/url&gt;</a:t>
            </a:r>
          </a:p>
          <a:p>
            <a:pPr defTabSz="493776">
              <a:spcBef>
                <a:spcPts val="540"/>
              </a:spcBef>
            </a:pPr>
            <a:r>
              <a:rPr lang="en-US" sz="1400" i="1" kern="1200" dirty="0">
                <a:solidFill>
                  <a:srgbClr val="374151"/>
                </a:solidFill>
                <a:latin typeface="Söhne"/>
                <a:ea typeface="+mn-ea"/>
                <a:cs typeface="+mn-cs"/>
              </a:rPr>
              <a:t>&lt;/repository&gt;</a:t>
            </a:r>
          </a:p>
          <a:p>
            <a:endParaRPr lang="en-US" sz="1100" i="0" dirty="0">
              <a:solidFill>
                <a:srgbClr val="374151"/>
              </a:solidFill>
              <a:effectLst/>
              <a:latin typeface="Söhne"/>
            </a:endParaRP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10923705" y="417310"/>
            <a:ext cx="1003451" cy="895989"/>
          </a:xfrm>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9700200" y="5433266"/>
            <a:ext cx="1504655" cy="200272"/>
          </a:xfrm>
        </p:spPr>
        <p:txBody>
          <a:bodyPr/>
          <a:lstStyle/>
          <a:p>
            <a:pPr defTabSz="493776">
              <a:spcAft>
                <a:spcPts val="600"/>
              </a:spcAft>
            </a:pPr>
            <a:fld id="{D8DA9DAA-006C-4F4B-980E-E3DF019B24E2}" type="slidenum">
              <a:rPr lang="en-US" sz="648" b="1" i="0" kern="1200" cap="all" spc="54" baseline="0">
                <a:solidFill>
                  <a:schemeClr val="accent2"/>
                </a:solidFill>
                <a:latin typeface="+mn-lt"/>
                <a:ea typeface="+mn-ea"/>
                <a:cs typeface="+mn-cs"/>
              </a:rPr>
              <a:pPr defTabSz="493776">
                <a:spcAft>
                  <a:spcPts val="600"/>
                </a:spcAft>
              </a:pPr>
              <a:t>22</a:t>
            </a:fld>
            <a:endParaRPr lang="en-US"/>
          </a:p>
        </p:txBody>
      </p:sp>
      <p:sp>
        <p:nvSpPr>
          <p:cNvPr id="2" name="Content Placeholder 3">
            <a:extLst>
              <a:ext uri="{FF2B5EF4-FFF2-40B4-BE49-F238E27FC236}">
                <a16:creationId xmlns:a16="http://schemas.microsoft.com/office/drawing/2014/main" id="{A21C6126-D0DD-36A9-B692-1F833CD6944F}"/>
              </a:ext>
            </a:extLst>
          </p:cNvPr>
          <p:cNvSpPr txBox="1">
            <a:spLocks/>
          </p:cNvSpPr>
          <p:nvPr/>
        </p:nvSpPr>
        <p:spPr>
          <a:xfrm>
            <a:off x="8198710" y="1448410"/>
            <a:ext cx="2618761" cy="4335751"/>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493776">
              <a:spcBef>
                <a:spcPts val="540"/>
              </a:spcBef>
            </a:pPr>
            <a:r>
              <a:rPr lang="en-US" sz="1400" i="1" kern="1200" dirty="0">
                <a:solidFill>
                  <a:srgbClr val="374151"/>
                </a:solidFill>
                <a:latin typeface="Söhne"/>
                <a:ea typeface="+mn-ea"/>
                <a:cs typeface="+mn-cs"/>
              </a:rPr>
              <a:t>&lt;repository&gt;</a:t>
            </a:r>
          </a:p>
          <a:p>
            <a:pPr defTabSz="493776">
              <a:spcBef>
                <a:spcPts val="540"/>
              </a:spcBef>
            </a:pPr>
            <a:r>
              <a:rPr lang="en-US" sz="1400" i="1" kern="1200" dirty="0">
                <a:solidFill>
                  <a:srgbClr val="374151"/>
                </a:solidFill>
                <a:latin typeface="Söhne"/>
                <a:ea typeface="+mn-ea"/>
                <a:cs typeface="+mn-cs"/>
              </a:rPr>
              <a:t>&lt;id&gt;nexus&lt;/id&gt;</a:t>
            </a:r>
          </a:p>
          <a:p>
            <a:pPr defTabSz="493776">
              <a:spcBef>
                <a:spcPts val="540"/>
              </a:spcBef>
            </a:pPr>
            <a:r>
              <a:rPr lang="en-US" sz="1400" i="1" kern="1200" dirty="0">
                <a:solidFill>
                  <a:srgbClr val="374151"/>
                </a:solidFill>
                <a:latin typeface="Söhne"/>
                <a:ea typeface="+mn-ea"/>
                <a:cs typeface="+mn-cs"/>
              </a:rPr>
              <a:t>&lt;name&gt;Proxy Repo&lt;/name&gt;</a:t>
            </a:r>
          </a:p>
          <a:p>
            <a:pPr defTabSz="493776">
              <a:spcBef>
                <a:spcPts val="540"/>
              </a:spcBef>
            </a:pPr>
            <a:r>
              <a:rPr lang="en-US" sz="1400" i="1" kern="1200" dirty="0">
                <a:solidFill>
                  <a:srgbClr val="374151"/>
                </a:solidFill>
                <a:latin typeface="Söhne"/>
                <a:ea typeface="+mn-ea"/>
                <a:cs typeface="+mn-cs"/>
              </a:rPr>
              <a:t>&lt;</a:t>
            </a:r>
            <a:r>
              <a:rPr lang="en-US" sz="1400" i="1" kern="1200" dirty="0" err="1">
                <a:solidFill>
                  <a:srgbClr val="374151"/>
                </a:solidFill>
                <a:latin typeface="Söhne"/>
                <a:ea typeface="+mn-ea"/>
                <a:cs typeface="+mn-cs"/>
              </a:rPr>
              <a:t>url</a:t>
            </a:r>
            <a:r>
              <a:rPr lang="en-US" sz="1400" i="1" kern="1200" dirty="0">
                <a:solidFill>
                  <a:srgbClr val="374151"/>
                </a:solidFill>
                <a:latin typeface="Söhne"/>
                <a:ea typeface="+mn-ea"/>
                <a:cs typeface="+mn-cs"/>
              </a:rPr>
              <a:t>&gt;http://54.89.142.136:8000/repository/td-remote-repo/&lt;/url&gt;</a:t>
            </a:r>
          </a:p>
          <a:p>
            <a:pPr defTabSz="493776">
              <a:spcBef>
                <a:spcPts val="540"/>
              </a:spcBef>
            </a:pPr>
            <a:r>
              <a:rPr lang="en-US" sz="1400" i="1" kern="1200" dirty="0">
                <a:solidFill>
                  <a:srgbClr val="374151"/>
                </a:solidFill>
                <a:latin typeface="Söhne"/>
                <a:ea typeface="+mn-ea"/>
                <a:cs typeface="+mn-cs"/>
              </a:rPr>
              <a:t>&lt;/repository&gt;</a:t>
            </a:r>
          </a:p>
          <a:p>
            <a:pPr defTabSz="493776">
              <a:spcBef>
                <a:spcPts val="540"/>
              </a:spcBef>
            </a:pPr>
            <a:r>
              <a:rPr lang="en-US" sz="1400" i="1" kern="1200" dirty="0">
                <a:solidFill>
                  <a:srgbClr val="374151"/>
                </a:solidFill>
                <a:latin typeface="Söhne"/>
                <a:ea typeface="+mn-ea"/>
                <a:cs typeface="+mn-cs"/>
              </a:rPr>
              <a:t>&lt;/Repositories&gt;</a:t>
            </a:r>
            <a:endParaRPr lang="en-US" sz="1400" dirty="0">
              <a:solidFill>
                <a:srgbClr val="374151"/>
              </a:solidFill>
              <a:latin typeface="Söhne"/>
            </a:endParaRPr>
          </a:p>
        </p:txBody>
      </p:sp>
    </p:spTree>
    <p:extLst>
      <p:ext uri="{BB962C8B-B14F-4D97-AF65-F5344CB8AC3E}">
        <p14:creationId xmlns:p14="http://schemas.microsoft.com/office/powerpoint/2010/main" val="2100914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1188069" y="381935"/>
            <a:ext cx="4008583" cy="5974414"/>
          </a:xfrm>
        </p:spPr>
        <p:txBody>
          <a:bodyPr vert="horz" lIns="91440" tIns="45720" rIns="91440" bIns="45720" rtlCol="0" anchor="ctr">
            <a:normAutofit/>
          </a:bodyPr>
          <a:lstStyle/>
          <a:p>
            <a:r>
              <a:rPr lang="en-US" sz="4000" b="0" i="0" kern="1200">
                <a:solidFill>
                  <a:schemeClr val="bg1"/>
                </a:solidFill>
                <a:effectLst/>
                <a:latin typeface="+mj-lt"/>
                <a:ea typeface="+mj-ea"/>
                <a:cs typeface="+mj-cs"/>
              </a:rPr>
              <a:t>How to Fix Authentication Failure</a:t>
            </a: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096000" y="381935"/>
            <a:ext cx="4986955" cy="5974415"/>
          </a:xfrm>
        </p:spPr>
        <p:txBody>
          <a:bodyPr vert="horz" lIns="91440" tIns="45720" rIns="91440" bIns="45720" rtlCol="0" anchor="ctr">
            <a:normAutofit/>
          </a:bodyPr>
          <a:lstStyle/>
          <a:p>
            <a:pPr marL="342900" indent="-228600">
              <a:lnSpc>
                <a:spcPct val="90000"/>
              </a:lnSpc>
              <a:buFont typeface="Arial" panose="020B0604020202020204" pitchFamily="34" charset="0"/>
              <a:buChar char="•"/>
            </a:pPr>
            <a:r>
              <a:rPr lang="en-US" sz="900" i="0" dirty="0">
                <a:effectLst/>
              </a:rPr>
              <a:t>1. **Check Maven Settings**: Verify that your Maven settings.xml file contains the correct credentials for the Nexus repository. The settings.xml file should be located in the .m2 directory in your user home directory. Make sure that the &lt;server&gt; element for the Nexus repository has the correct &lt;id&gt;, &lt;username&gt;, and &lt;password&gt;.</a:t>
            </a:r>
          </a:p>
          <a:p>
            <a:pPr marL="342900" indent="-228600">
              <a:lnSpc>
                <a:spcPct val="90000"/>
              </a:lnSpc>
              <a:buFont typeface="Arial" panose="020B0604020202020204" pitchFamily="34" charset="0"/>
              <a:buChar char="•"/>
            </a:pPr>
            <a:r>
              <a:rPr lang="en-US" sz="900" i="0" dirty="0">
                <a:effectLst/>
              </a:rPr>
              <a:t>2. **Verify Nexus Credentials**: Double-check that the username and password you are using for authentication with the Nexus repository are accurate. If the repository requires two-factor authentication or any other additional security measures, ensure that you have configured Maven accordingly.</a:t>
            </a:r>
          </a:p>
          <a:p>
            <a:pPr marL="342900" indent="-228600">
              <a:lnSpc>
                <a:spcPct val="90000"/>
              </a:lnSpc>
              <a:buFont typeface="Arial" panose="020B0604020202020204" pitchFamily="34" charset="0"/>
              <a:buChar char="•"/>
            </a:pPr>
            <a:r>
              <a:rPr lang="en-US" sz="900" i="0" dirty="0">
                <a:effectLst/>
              </a:rPr>
              <a:t>3. **Test Nexus Connection**: You can use the Maven command `</a:t>
            </a:r>
            <a:r>
              <a:rPr lang="en-US" sz="900" i="0" dirty="0" err="1">
                <a:effectLst/>
              </a:rPr>
              <a:t>mvn</a:t>
            </a:r>
            <a:r>
              <a:rPr lang="en-US" sz="900" i="0" dirty="0">
                <a:effectLst/>
              </a:rPr>
              <a:t> </a:t>
            </a:r>
            <a:r>
              <a:rPr lang="en-US" sz="900" i="0" dirty="0" err="1">
                <a:effectLst/>
              </a:rPr>
              <a:t>nexus-staging:help</a:t>
            </a:r>
            <a:r>
              <a:rPr lang="en-US" sz="900" i="0" dirty="0">
                <a:effectLst/>
              </a:rPr>
              <a:t> -</a:t>
            </a:r>
            <a:r>
              <a:rPr lang="en-US" sz="900" i="0" dirty="0" err="1">
                <a:effectLst/>
              </a:rPr>
              <a:t>DnexusUrl</a:t>
            </a:r>
            <a:r>
              <a:rPr lang="en-US" sz="900" i="0" dirty="0">
                <a:effectLst/>
              </a:rPr>
              <a:t>=http://your-nexus-url -</a:t>
            </a:r>
            <a:r>
              <a:rPr lang="en-US" sz="900" i="0" dirty="0" err="1">
                <a:effectLst/>
              </a:rPr>
              <a:t>DserverId</a:t>
            </a:r>
            <a:r>
              <a:rPr lang="en-US" sz="900" i="0" dirty="0">
                <a:effectLst/>
              </a:rPr>
              <a:t>=your-nexus-server-id` to test the connection to the Nexus repository. Replace "your-nexus-</a:t>
            </a:r>
            <a:r>
              <a:rPr lang="en-US" sz="900" i="0" dirty="0" err="1">
                <a:effectLst/>
              </a:rPr>
              <a:t>url</a:t>
            </a:r>
            <a:r>
              <a:rPr lang="en-US" sz="900" i="0" dirty="0">
                <a:effectLst/>
              </a:rPr>
              <a:t>" with the actual URL of your Nexus repository and "your-nexus-server-id" with the ID of the server defined in your Maven settings.xml.</a:t>
            </a:r>
          </a:p>
          <a:p>
            <a:pPr marL="342900" indent="-228600">
              <a:lnSpc>
                <a:spcPct val="90000"/>
              </a:lnSpc>
              <a:buFont typeface="Arial" panose="020B0604020202020204" pitchFamily="34" charset="0"/>
              <a:buChar char="•"/>
            </a:pPr>
            <a:r>
              <a:rPr lang="en-US" sz="900" i="0" dirty="0">
                <a:effectLst/>
              </a:rPr>
              <a:t>4. **Check Repository Permissions**: Ensure that the user credentials you are using have the necessary permissions to deploy artifacts to the repository. Check the repository settings in Nexus to verify that the user has the "Deploy" privilege for the repository in question.</a:t>
            </a:r>
          </a:p>
          <a:p>
            <a:pPr marL="342900" indent="-228600">
              <a:lnSpc>
                <a:spcPct val="90000"/>
              </a:lnSpc>
              <a:buFont typeface="Arial" panose="020B0604020202020204" pitchFamily="34" charset="0"/>
              <a:buChar char="•"/>
            </a:pPr>
            <a:r>
              <a:rPr lang="en-US" sz="900" i="0" dirty="0">
                <a:effectLst/>
              </a:rPr>
              <a:t>5. **HTTPS Configuration**: If your Nexus repository is using HTTPS, ensure that Maven is configured to use the correct SSL certificates. If needed, import the Nexus server's SSL certificate into your Java keystore.</a:t>
            </a:r>
          </a:p>
          <a:p>
            <a:pPr marL="342900" indent="-228600">
              <a:lnSpc>
                <a:spcPct val="90000"/>
              </a:lnSpc>
              <a:buFont typeface="Arial" panose="020B0604020202020204" pitchFamily="34" charset="0"/>
              <a:buChar char="•"/>
            </a:pPr>
            <a:r>
              <a:rPr lang="en-US" sz="900" i="0" dirty="0">
                <a:effectLst/>
              </a:rPr>
              <a:t>6. **Check Network Connectivity**: Make sure there are no network-related issues that could be preventing Maven from accessing the Nexus repository. Check for firewall settings or proxy configurations that might be blocking the connection.</a:t>
            </a:r>
          </a:p>
          <a:p>
            <a:pPr marL="342900" indent="-228600">
              <a:lnSpc>
                <a:spcPct val="90000"/>
              </a:lnSpc>
              <a:buFont typeface="Arial" panose="020B0604020202020204" pitchFamily="34" charset="0"/>
              <a:buChar char="•"/>
            </a:pPr>
            <a:r>
              <a:rPr lang="en-US" sz="900" i="0" dirty="0">
                <a:effectLst/>
              </a:rPr>
              <a:t>7. **Update Maven Plugins**: Ensure that you are using the latest version of the Maven plugins, including the Maven Deploy Plugin. Sometimes, updating the plugins can resolve compatibility issues.</a:t>
            </a:r>
          </a:p>
          <a:p>
            <a:pPr marL="342900" indent="-228600">
              <a:lnSpc>
                <a:spcPct val="90000"/>
              </a:lnSpc>
              <a:buFont typeface="Arial" panose="020B0604020202020204" pitchFamily="34" charset="0"/>
              <a:buChar char="•"/>
            </a:pPr>
            <a:r>
              <a:rPr lang="en-US" sz="900" i="0" dirty="0">
                <a:effectLst/>
              </a:rPr>
              <a:t>8. **Inspect Nexus Logs**: Check the Nexus server logs for any errors or messages related to the failed authentication. The logs might provide more insight into the root cause of the issue.</a:t>
            </a:r>
          </a:p>
          <a:p>
            <a:pPr marL="342900" indent="-228600">
              <a:lnSpc>
                <a:spcPct val="90000"/>
              </a:lnSpc>
              <a:buFont typeface="Arial" panose="020B0604020202020204" pitchFamily="34" charset="0"/>
              <a:buChar char="•"/>
            </a:pPr>
            <a:r>
              <a:rPr lang="en-US" sz="900" i="0" dirty="0">
                <a:effectLst/>
              </a:rPr>
              <a:t>After verifying and updating your Maven settings, try to redeploy the artifacts to the Nexus repository. If the issue persists, review the error messages in the Maven output and the Nexus server logs to identify any further issues with the authentication process.</a:t>
            </a:r>
          </a:p>
          <a:p>
            <a:pPr indent="-228600">
              <a:lnSpc>
                <a:spcPct val="90000"/>
              </a:lnSpc>
              <a:buFont typeface="Arial" panose="020B0604020202020204" pitchFamily="34" charset="0"/>
              <a:buChar char="•"/>
            </a:pPr>
            <a:endParaRPr lang="en-US" sz="900" i="0" dirty="0">
              <a:effectLst/>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23</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296426" y="152024"/>
            <a:ext cx="1316858" cy="1167412"/>
          </a:xfrm>
        </p:spPr>
      </p:pic>
    </p:spTree>
    <p:extLst>
      <p:ext uri="{BB962C8B-B14F-4D97-AF65-F5344CB8AC3E}">
        <p14:creationId xmlns:p14="http://schemas.microsoft.com/office/powerpoint/2010/main" val="2412390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1188069" y="381935"/>
            <a:ext cx="4008583" cy="5974414"/>
          </a:xfrm>
        </p:spPr>
        <p:txBody>
          <a:bodyPr vert="horz" lIns="91440" tIns="45720" rIns="91440" bIns="45720" rtlCol="0" anchor="ctr">
            <a:normAutofit/>
          </a:bodyPr>
          <a:lstStyle/>
          <a:p>
            <a:r>
              <a:rPr lang="en-US" sz="5600" b="0" i="0" kern="1200">
                <a:solidFill>
                  <a:schemeClr val="bg1"/>
                </a:solidFill>
                <a:effectLst/>
                <a:latin typeface="+mj-lt"/>
                <a:ea typeface="+mj-ea"/>
                <a:cs typeface="+mj-cs"/>
              </a:rPr>
              <a:t>Check Repository Settings</a:t>
            </a: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096000" y="381935"/>
            <a:ext cx="4986955" cy="5974415"/>
          </a:xfrm>
        </p:spPr>
        <p:txBody>
          <a:bodyPr vert="horz" lIns="91440" tIns="45720" rIns="91440" bIns="45720" rtlCol="0" anchor="ctr">
            <a:normAutofit/>
          </a:bodyPr>
          <a:lstStyle/>
          <a:p>
            <a:pPr marL="342900" indent="-228600">
              <a:lnSpc>
                <a:spcPct val="90000"/>
              </a:lnSpc>
              <a:buFont typeface="Arial" panose="020B0604020202020204" pitchFamily="34" charset="0"/>
              <a:buChar char="•"/>
            </a:pPr>
            <a:r>
              <a:rPr lang="en-US" sz="900" i="0">
                <a:effectLst/>
              </a:rPr>
              <a:t>To check the repository settings in Nexus and verify that the user has the "Deploy" privilege for the repository in question, you'll need to access the Nexus web interface and navigate to the repository configuration. Here's a step-by-step guide:</a:t>
            </a:r>
          </a:p>
          <a:p>
            <a:pPr marL="342900" indent="-228600">
              <a:lnSpc>
                <a:spcPct val="90000"/>
              </a:lnSpc>
              <a:buFont typeface="Arial" panose="020B0604020202020204" pitchFamily="34" charset="0"/>
              <a:buChar char="•"/>
            </a:pPr>
            <a:r>
              <a:rPr lang="en-US" sz="900" i="0">
                <a:effectLst/>
              </a:rPr>
              <a:t>1. Open your web browser and enter the URL of your Nexus server. For example, it might be something like `http://your-nexus-server:8081`.</a:t>
            </a:r>
          </a:p>
          <a:p>
            <a:pPr marL="342900" indent="-228600">
              <a:lnSpc>
                <a:spcPct val="90000"/>
              </a:lnSpc>
              <a:buFont typeface="Arial" panose="020B0604020202020204" pitchFamily="34" charset="0"/>
              <a:buChar char="•"/>
            </a:pPr>
            <a:r>
              <a:rPr lang="en-US" sz="900" i="0">
                <a:effectLst/>
              </a:rPr>
              <a:t>2. Log in to the Nexus web interface using your administrative credentials.</a:t>
            </a:r>
          </a:p>
          <a:p>
            <a:pPr marL="342900" indent="-228600">
              <a:lnSpc>
                <a:spcPct val="90000"/>
              </a:lnSpc>
              <a:buFont typeface="Arial" panose="020B0604020202020204" pitchFamily="34" charset="0"/>
              <a:buChar char="•"/>
            </a:pPr>
            <a:r>
              <a:rPr lang="en-US" sz="900" i="0">
                <a:effectLst/>
              </a:rPr>
              <a:t>3. Once logged in, click on the "Administration" link in the top-right corner of the Nexus dashboard. This will take you to the Nexus administration page.</a:t>
            </a:r>
          </a:p>
          <a:p>
            <a:pPr marL="342900" indent="-228600">
              <a:lnSpc>
                <a:spcPct val="90000"/>
              </a:lnSpc>
              <a:buFont typeface="Arial" panose="020B0604020202020204" pitchFamily="34" charset="0"/>
              <a:buChar char="•"/>
            </a:pPr>
            <a:r>
              <a:rPr lang="en-US" sz="900" i="0">
                <a:effectLst/>
              </a:rPr>
              <a:t>4. In the left sidebar, under "Security," click on "Users."</a:t>
            </a:r>
          </a:p>
          <a:p>
            <a:pPr marL="342900" indent="-228600">
              <a:lnSpc>
                <a:spcPct val="90000"/>
              </a:lnSpc>
              <a:buFont typeface="Arial" panose="020B0604020202020204" pitchFamily="34" charset="0"/>
              <a:buChar char="•"/>
            </a:pPr>
            <a:r>
              <a:rPr lang="en-US" sz="900" i="0">
                <a:effectLst/>
              </a:rPr>
              <a:t>5. On the "Users" page, find and click on the user for whom you want to check the privileges.</a:t>
            </a:r>
          </a:p>
          <a:p>
            <a:pPr marL="342900" indent="-228600">
              <a:lnSpc>
                <a:spcPct val="90000"/>
              </a:lnSpc>
              <a:buFont typeface="Arial" panose="020B0604020202020204" pitchFamily="34" charset="0"/>
              <a:buChar char="•"/>
            </a:pPr>
            <a:r>
              <a:rPr lang="en-US" sz="900" i="0">
                <a:effectLst/>
              </a:rPr>
              <a:t>6. This will take you to the user's details page. Scroll down to the "Roles" section, and ensure that the user is assigned to a role that has the "nx-repository-view-*" privilege. This privilege allows the user to view repositories.</a:t>
            </a:r>
          </a:p>
          <a:p>
            <a:pPr marL="342900" indent="-228600">
              <a:lnSpc>
                <a:spcPct val="90000"/>
              </a:lnSpc>
              <a:buFont typeface="Arial" panose="020B0604020202020204" pitchFamily="34" charset="0"/>
              <a:buChar char="•"/>
            </a:pPr>
            <a:r>
              <a:rPr lang="en-US" sz="900" i="0">
                <a:effectLst/>
              </a:rPr>
              <a:t>7. Next, check if the user has the "nx-repository-view-*-content" privilege. This privilege allows the user to view the content of the repositories.</a:t>
            </a:r>
          </a:p>
          <a:p>
            <a:pPr marL="342900" indent="-228600">
              <a:lnSpc>
                <a:spcPct val="90000"/>
              </a:lnSpc>
              <a:buFont typeface="Arial" panose="020B0604020202020204" pitchFamily="34" charset="0"/>
              <a:buChar char="•"/>
            </a:pPr>
            <a:r>
              <a:rPr lang="en-US" sz="900" i="0">
                <a:effectLst/>
              </a:rPr>
              <a:t>8. Now, go back to the "Administration" page by clicking on the "Administration" link in the top-right corner.</a:t>
            </a:r>
          </a:p>
          <a:p>
            <a:pPr marL="342900" indent="-228600">
              <a:lnSpc>
                <a:spcPct val="90000"/>
              </a:lnSpc>
              <a:buFont typeface="Arial" panose="020B0604020202020204" pitchFamily="34" charset="0"/>
              <a:buChar char="•"/>
            </a:pPr>
            <a:r>
              <a:rPr lang="en-US" sz="900" i="0">
                <a:effectLst/>
              </a:rPr>
              <a:t>9. In the left sidebar, under "Security," click on "Roles."</a:t>
            </a:r>
          </a:p>
          <a:p>
            <a:pPr marL="342900" indent="-228600">
              <a:lnSpc>
                <a:spcPct val="90000"/>
              </a:lnSpc>
              <a:buFont typeface="Arial" panose="020B0604020202020204" pitchFamily="34" charset="0"/>
              <a:buChar char="•"/>
            </a:pPr>
            <a:r>
              <a:rPr lang="en-US" sz="900" i="0">
                <a:effectLst/>
              </a:rPr>
              <a:t>10. On the "Roles" page, find and click on the role that corresponds to the repository in question. For example, if the repository is a hosted Maven repository, look for a role with a name like "nx-repository-view-maven2-hosted."</a:t>
            </a:r>
          </a:p>
          <a:p>
            <a:pPr marL="342900" indent="-228600">
              <a:lnSpc>
                <a:spcPct val="90000"/>
              </a:lnSpc>
              <a:buFont typeface="Arial" panose="020B0604020202020204" pitchFamily="34" charset="0"/>
              <a:buChar char="•"/>
            </a:pPr>
            <a:r>
              <a:rPr lang="en-US" sz="900" i="0">
                <a:effectLst/>
              </a:rPr>
              <a:t>11. On the role's details page, check if the "Deploy" privilege is enabled. If it is, the user assigned to this role will have the permission to deploy artifacts to the repository.</a:t>
            </a:r>
          </a:p>
          <a:p>
            <a:pPr marL="342900" indent="-228600">
              <a:lnSpc>
                <a:spcPct val="90000"/>
              </a:lnSpc>
              <a:buFont typeface="Arial" panose="020B0604020202020204" pitchFamily="34" charset="0"/>
              <a:buChar char="•"/>
            </a:pPr>
            <a:r>
              <a:rPr lang="en-US" sz="900" i="0">
                <a:effectLst/>
              </a:rPr>
              <a:t>If you find any issues with the user's roles or privileges, you can make the necessary adjustments to grant or revoke the "Deploy" privilege as needed. Once the user has the appropriate privileges, they should be able to deploy artifacts to the Nexus repository successfully.</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24</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195883" y="66267"/>
            <a:ext cx="1316858" cy="1197937"/>
          </a:xfrm>
        </p:spPr>
      </p:pic>
    </p:spTree>
    <p:extLst>
      <p:ext uri="{BB962C8B-B14F-4D97-AF65-F5344CB8AC3E}">
        <p14:creationId xmlns:p14="http://schemas.microsoft.com/office/powerpoint/2010/main" val="28509890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21">
            <a:extLst>
              <a:ext uri="{FF2B5EF4-FFF2-40B4-BE49-F238E27FC236}">
                <a16:creationId xmlns:a16="http://schemas.microsoft.com/office/drawing/2014/main" id="{692474E6-3035-46B8-9C05-9B4204E8ED39}"/>
              </a:ext>
            </a:extLst>
          </p:cNvPr>
          <p:cNvSpPr>
            <a:spLocks noGrp="1"/>
          </p:cNvSpPr>
          <p:nvPr>
            <p:ph type="dt" sz="half" idx="10"/>
          </p:nvPr>
        </p:nvSpPr>
        <p:spPr/>
        <p:txBody>
          <a:bodyPr/>
          <a:lstStyle/>
          <a:p>
            <a:r>
              <a:rPr lang="en-US" dirty="0"/>
              <a:t>9/3/20XX</a:t>
            </a:r>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25</a:t>
            </a:fld>
            <a:endParaRPr lang="en-US" dirty="0"/>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p:txBody>
          <a:bodyPr/>
          <a:lstStyle/>
          <a:p>
            <a:r>
              <a:rPr lang="en-US" dirty="0"/>
              <a:t>Presentation Title</a:t>
            </a:r>
          </a:p>
        </p:txBody>
      </p:sp>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2"/>
          <a:srcRect t="41" b="41"/>
          <a:stretch/>
        </p:blipFill>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3"/>
          <a:srcRect t="347" b="347"/>
          <a:stretch/>
        </p:blipFill>
        <p:spPr/>
      </p:pic>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dirty="0"/>
              <a:t>Thank you</a:t>
            </a:r>
          </a:p>
        </p:txBody>
      </p:sp>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p:txBody>
          <a:bodyPr/>
          <a:lstStyle/>
          <a:p>
            <a:r>
              <a:rPr lang="en-US" dirty="0"/>
              <a:t>Presenter name</a:t>
            </a:r>
          </a:p>
          <a:p>
            <a:r>
              <a:rPr lang="en-US" dirty="0"/>
              <a:t>Email address</a:t>
            </a:r>
          </a:p>
          <a:p>
            <a:r>
              <a:rPr lang="en-US" dirty="0"/>
              <a:t>Website</a:t>
            </a:r>
          </a:p>
          <a:p>
            <a:endParaRPr lang="en-US" dirty="0"/>
          </a:p>
        </p:txBody>
      </p:sp>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4"/>
          <a:srcRect l="16" r="16"/>
          <a:stretch/>
        </p:blipFill>
        <p:spPr/>
      </p:pic>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5"/>
          <a:srcRect t="108" b="108"/>
          <a:stretch/>
        </p:blipFill>
        <p:spPr/>
      </p:pic>
      <p:pic>
        <p:nvPicPr>
          <p:cNvPr id="3" name="Picture 2" descr="Nexus Repository Manager : What is it &amp; how to configure it on a Digital  Ocean Droplet? - DEV Community">
            <a:extLst>
              <a:ext uri="{FF2B5EF4-FFF2-40B4-BE49-F238E27FC236}">
                <a16:creationId xmlns:a16="http://schemas.microsoft.com/office/drawing/2014/main" id="{0A933891-206E-CE80-1A18-C66BE8B7281C}"/>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5986926" y="1886231"/>
            <a:ext cx="5314616" cy="2232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31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173" name="Straight Connector 5149">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5174" name="Rectangle 5151">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552323" y="962192"/>
            <a:ext cx="6190412" cy="1182927"/>
          </a:xfrm>
        </p:spPr>
        <p:txBody>
          <a:bodyPr vert="horz" lIns="91440" tIns="45720" rIns="91440" bIns="45720" rtlCol="0" anchor="b">
            <a:normAutofit/>
          </a:bodyPr>
          <a:lstStyle/>
          <a:p>
            <a:r>
              <a:rPr lang="en-US" sz="3800" b="0" i="0" kern="1200" dirty="0">
                <a:solidFill>
                  <a:schemeClr val="tx1"/>
                </a:solidFill>
                <a:effectLst/>
                <a:latin typeface="+mj-lt"/>
                <a:ea typeface="+mj-ea"/>
                <a:cs typeface="+mj-cs"/>
              </a:rPr>
              <a:t>Introduction to Nexus</a:t>
            </a:r>
            <a:endParaRPr lang="en-US" sz="3800" kern="1200" dirty="0">
              <a:solidFill>
                <a:schemeClr val="tx1"/>
              </a:solidFill>
              <a:latin typeface="+mj-lt"/>
              <a:ea typeface="+mj-ea"/>
              <a:cs typeface="+mj-cs"/>
            </a:endParaRPr>
          </a:p>
        </p:txBody>
      </p:sp>
      <p:cxnSp>
        <p:nvCxnSpPr>
          <p:cNvPr id="5175" name="Straight Connector 5153">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pic>
        <p:nvPicPr>
          <p:cNvPr id="2" name="Picture 2" descr="Atlassian &amp; Sonatype Integrations for DevOps">
            <a:extLst>
              <a:ext uri="{FF2B5EF4-FFF2-40B4-BE49-F238E27FC236}">
                <a16:creationId xmlns:a16="http://schemas.microsoft.com/office/drawing/2014/main" id="{712F5FBF-5B01-9458-15D5-3D9500BEA90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051611" y="492799"/>
            <a:ext cx="2330616" cy="2524834"/>
          </a:xfrm>
          <a:prstGeom prst="rect">
            <a:avLst/>
          </a:prstGeom>
          <a:noFill/>
          <a:extLst>
            <a:ext uri="{909E8E84-426E-40DD-AFC4-6F175D3DCCD1}">
              <a14:hiddenFill xmlns:a14="http://schemas.microsoft.com/office/drawing/2010/main">
                <a:solidFill>
                  <a:srgbClr val="FFFFFF"/>
                </a:solidFill>
              </a14:hiddenFill>
            </a:ext>
          </a:extLst>
        </p:spPr>
      </p:pic>
      <p:sp>
        <p:nvSpPr>
          <p:cNvPr id="517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91042" y="17552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517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9792" y="227721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3"/>
          <a:srcRect t="42203"/>
          <a:stretch/>
        </p:blipFill>
        <p:spPr>
          <a:xfrm>
            <a:off x="8974667" y="4335020"/>
            <a:ext cx="3217333" cy="1854873"/>
          </a:xfrm>
          <a:prstGeom prst="rect">
            <a:avLst/>
          </a:prstGeom>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3</a:t>
            </a:fld>
            <a:endParaRPr lang="en-US"/>
          </a:p>
        </p:txBody>
      </p:sp>
      <p:graphicFrame>
        <p:nvGraphicFramePr>
          <p:cNvPr id="9" name="Table 9">
            <a:extLst>
              <a:ext uri="{FF2B5EF4-FFF2-40B4-BE49-F238E27FC236}">
                <a16:creationId xmlns:a16="http://schemas.microsoft.com/office/drawing/2014/main" id="{7047637E-F94A-0408-7032-26407F6C1CDF}"/>
              </a:ext>
            </a:extLst>
          </p:cNvPr>
          <p:cNvGraphicFramePr>
            <a:graphicFrameLocks noGrp="1"/>
          </p:cNvGraphicFramePr>
          <p:nvPr>
            <p:extLst>
              <p:ext uri="{D42A27DB-BD31-4B8C-83A1-F6EECF244321}">
                <p14:modId xmlns:p14="http://schemas.microsoft.com/office/powerpoint/2010/main" val="2319869389"/>
              </p:ext>
            </p:extLst>
          </p:nvPr>
        </p:nvGraphicFramePr>
        <p:xfrm>
          <a:off x="552660" y="2574478"/>
          <a:ext cx="8128000" cy="29667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190636997"/>
                    </a:ext>
                  </a:extLst>
                </a:gridCol>
                <a:gridCol w="2032000">
                  <a:extLst>
                    <a:ext uri="{9D8B030D-6E8A-4147-A177-3AD203B41FA5}">
                      <a16:colId xmlns:a16="http://schemas.microsoft.com/office/drawing/2014/main" val="3825055944"/>
                    </a:ext>
                  </a:extLst>
                </a:gridCol>
                <a:gridCol w="2032000">
                  <a:extLst>
                    <a:ext uri="{9D8B030D-6E8A-4147-A177-3AD203B41FA5}">
                      <a16:colId xmlns:a16="http://schemas.microsoft.com/office/drawing/2014/main" val="360977600"/>
                    </a:ext>
                  </a:extLst>
                </a:gridCol>
                <a:gridCol w="2032000">
                  <a:extLst>
                    <a:ext uri="{9D8B030D-6E8A-4147-A177-3AD203B41FA5}">
                      <a16:colId xmlns:a16="http://schemas.microsoft.com/office/drawing/2014/main" val="3633780618"/>
                    </a:ext>
                  </a:extLst>
                </a:gridCol>
              </a:tblGrid>
              <a:tr h="370840">
                <a:tc>
                  <a:txBody>
                    <a:bodyPr/>
                    <a:lstStyle/>
                    <a:p>
                      <a:r>
                        <a:rPr lang="en-US" dirty="0"/>
                        <a:t>Code</a:t>
                      </a:r>
                    </a:p>
                  </a:txBody>
                  <a:tcPr/>
                </a:tc>
                <a:tc>
                  <a:txBody>
                    <a:bodyPr/>
                    <a:lstStyle/>
                    <a:p>
                      <a:r>
                        <a:rPr lang="en-US" dirty="0"/>
                        <a:t>Build</a:t>
                      </a:r>
                    </a:p>
                  </a:txBody>
                  <a:tcPr/>
                </a:tc>
                <a:tc>
                  <a:txBody>
                    <a:bodyPr/>
                    <a:lstStyle/>
                    <a:p>
                      <a:r>
                        <a:rPr lang="en-US" dirty="0"/>
                        <a:t>Storage</a:t>
                      </a:r>
                    </a:p>
                  </a:txBody>
                  <a:tcPr/>
                </a:tc>
                <a:tc>
                  <a:txBody>
                    <a:bodyPr/>
                    <a:lstStyle/>
                    <a:p>
                      <a:r>
                        <a:rPr lang="en-US" dirty="0"/>
                        <a:t>Deploy</a:t>
                      </a:r>
                    </a:p>
                  </a:txBody>
                  <a:tcPr/>
                </a:tc>
                <a:extLst>
                  <a:ext uri="{0D108BD9-81ED-4DB2-BD59-A6C34878D82A}">
                    <a16:rowId xmlns:a16="http://schemas.microsoft.com/office/drawing/2014/main" val="355738983"/>
                  </a:ext>
                </a:extLst>
              </a:tr>
              <a:tr h="370840">
                <a:tc>
                  <a:txBody>
                    <a:bodyPr/>
                    <a:lstStyle/>
                    <a:p>
                      <a:r>
                        <a:rPr lang="en-US" dirty="0"/>
                        <a:t>.java</a:t>
                      </a:r>
                    </a:p>
                  </a:txBody>
                  <a:tcPr/>
                </a:tc>
                <a:tc>
                  <a:txBody>
                    <a:bodyPr/>
                    <a:lstStyle/>
                    <a:p>
                      <a:r>
                        <a:rPr lang="en-US" dirty="0"/>
                        <a:t>.jar/.war</a:t>
                      </a:r>
                    </a:p>
                  </a:txBody>
                  <a:tcPr/>
                </a:tc>
                <a:tc>
                  <a:txBody>
                    <a:bodyPr/>
                    <a:lstStyle/>
                    <a:p>
                      <a:r>
                        <a:rPr lang="en-US" dirty="0"/>
                        <a:t>All</a:t>
                      </a:r>
                    </a:p>
                  </a:txBody>
                  <a:tcPr/>
                </a:tc>
                <a:tc>
                  <a:txBody>
                    <a:bodyPr/>
                    <a:lstStyle/>
                    <a:p>
                      <a:r>
                        <a:rPr lang="en-US" dirty="0"/>
                        <a:t>Apps + packages</a:t>
                      </a:r>
                    </a:p>
                  </a:txBody>
                  <a:tcPr/>
                </a:tc>
                <a:extLst>
                  <a:ext uri="{0D108BD9-81ED-4DB2-BD59-A6C34878D82A}">
                    <a16:rowId xmlns:a16="http://schemas.microsoft.com/office/drawing/2014/main" val="1335588382"/>
                  </a:ext>
                </a:extLst>
              </a:tr>
              <a:tr h="370840">
                <a:tc>
                  <a:txBody>
                    <a:bodyPr/>
                    <a:lstStyle/>
                    <a:p>
                      <a:r>
                        <a:rPr lang="en-US" dirty="0"/>
                        <a:t>.c/++</a:t>
                      </a:r>
                    </a:p>
                  </a:txBody>
                  <a:tcPr/>
                </a:tc>
                <a:tc>
                  <a:txBody>
                    <a:bodyPr/>
                    <a:lstStyle/>
                    <a:p>
                      <a:r>
                        <a:rPr lang="en-US" dirty="0"/>
                        <a:t>.exe</a:t>
                      </a:r>
                    </a:p>
                  </a:txBody>
                  <a:tcPr/>
                </a:tc>
                <a:tc>
                  <a:txBody>
                    <a:bodyPr/>
                    <a:lstStyle/>
                    <a:p>
                      <a:r>
                        <a:rPr lang="en-US" dirty="0"/>
                        <a:t>Docker</a:t>
                      </a:r>
                    </a:p>
                  </a:txBody>
                  <a:tcPr/>
                </a:tc>
                <a:tc>
                  <a:txBody>
                    <a:bodyPr/>
                    <a:lstStyle/>
                    <a:p>
                      <a:endParaRPr lang="en-US" dirty="0"/>
                    </a:p>
                  </a:txBody>
                  <a:tcPr/>
                </a:tc>
                <a:extLst>
                  <a:ext uri="{0D108BD9-81ED-4DB2-BD59-A6C34878D82A}">
                    <a16:rowId xmlns:a16="http://schemas.microsoft.com/office/drawing/2014/main" val="3315408222"/>
                  </a:ext>
                </a:extLst>
              </a:tr>
              <a:tr h="370840">
                <a:tc>
                  <a:txBody>
                    <a:bodyPr/>
                    <a:lstStyle/>
                    <a:p>
                      <a:r>
                        <a:rPr lang="en-US" dirty="0"/>
                        <a:t>.</a:t>
                      </a:r>
                      <a:r>
                        <a:rPr lang="en-US" dirty="0" err="1"/>
                        <a:t>py</a:t>
                      </a:r>
                      <a:endParaRPr lang="en-US" dirty="0"/>
                    </a:p>
                  </a:txBody>
                  <a:tcPr/>
                </a:tc>
                <a:tc>
                  <a:txBody>
                    <a:bodyPr/>
                    <a:lstStyle/>
                    <a:p>
                      <a:r>
                        <a:rPr lang="en-US" dirty="0"/>
                        <a:t>.ear</a:t>
                      </a:r>
                    </a:p>
                  </a:txBody>
                  <a:tcPr/>
                </a:tc>
                <a:tc>
                  <a:txBody>
                    <a:bodyPr/>
                    <a:lstStyle/>
                    <a:p>
                      <a:r>
                        <a:rPr lang="en-US" dirty="0"/>
                        <a:t>Images</a:t>
                      </a:r>
                    </a:p>
                  </a:txBody>
                  <a:tcPr/>
                </a:tc>
                <a:tc>
                  <a:txBody>
                    <a:bodyPr/>
                    <a:lstStyle/>
                    <a:p>
                      <a:endParaRPr lang="en-US" dirty="0"/>
                    </a:p>
                  </a:txBody>
                  <a:tcPr/>
                </a:tc>
                <a:extLst>
                  <a:ext uri="{0D108BD9-81ED-4DB2-BD59-A6C34878D82A}">
                    <a16:rowId xmlns:a16="http://schemas.microsoft.com/office/drawing/2014/main" val="86528176"/>
                  </a:ext>
                </a:extLst>
              </a:tr>
              <a:tr h="370840">
                <a:tc>
                  <a:txBody>
                    <a:bodyPr/>
                    <a:lstStyle/>
                    <a:p>
                      <a:r>
                        <a:rPr lang="en-US" dirty="0"/>
                        <a:t>.</a:t>
                      </a:r>
                      <a:r>
                        <a:rPr lang="en-US" dirty="0" err="1"/>
                        <a:t>sh</a:t>
                      </a:r>
                      <a:endParaRPr lang="en-US" dirty="0"/>
                    </a:p>
                  </a:txBody>
                  <a:tcPr/>
                </a:tc>
                <a:tc>
                  <a:txBody>
                    <a:bodyPr/>
                    <a:lstStyle/>
                    <a:p>
                      <a:r>
                        <a:rPr lang="en-US" dirty="0"/>
                        <a:t>.</a:t>
                      </a:r>
                      <a:r>
                        <a:rPr lang="en-US" dirty="0" err="1"/>
                        <a:t>rar</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10807997"/>
                  </a:ext>
                </a:extLst>
              </a:tr>
              <a:tr h="370840">
                <a:tc>
                  <a:txBody>
                    <a:bodyPr/>
                    <a:lstStyle/>
                    <a:p>
                      <a:r>
                        <a:rPr lang="en-US" dirty="0"/>
                        <a:t>.groovy</a:t>
                      </a:r>
                    </a:p>
                  </a:txBody>
                  <a:tcPr/>
                </a:tc>
                <a:tc>
                  <a:txBody>
                    <a:bodyPr/>
                    <a:lstStyle/>
                    <a:p>
                      <a:r>
                        <a:rPr lang="en-US" dirty="0"/>
                        <a:t>.zip</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137099869"/>
                  </a:ext>
                </a:extLst>
              </a:tr>
              <a:tr h="370840">
                <a:tc>
                  <a:txBody>
                    <a:bodyPr/>
                    <a:lstStyle/>
                    <a:p>
                      <a:r>
                        <a:rPr lang="en-US" dirty="0"/>
                        <a:t>.</a:t>
                      </a:r>
                      <a:r>
                        <a:rPr lang="en-US" dirty="0" err="1"/>
                        <a:t>js</a:t>
                      </a:r>
                      <a:endParaRPr lang="en-US" dirty="0"/>
                    </a:p>
                  </a:txBody>
                  <a:tcPr/>
                </a:tc>
                <a:tc>
                  <a:txBody>
                    <a:bodyPr/>
                    <a:lstStyle/>
                    <a:p>
                      <a:r>
                        <a:rPr lang="en-US" dirty="0"/>
                        <a:t>.</a:t>
                      </a:r>
                      <a:r>
                        <a:rPr lang="en-US" dirty="0" err="1"/>
                        <a:t>pdb</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19281275"/>
                  </a:ext>
                </a:extLst>
              </a:tr>
              <a:tr h="370840">
                <a:tc>
                  <a:txBody>
                    <a:bodyPr/>
                    <a:lstStyle/>
                    <a:p>
                      <a:r>
                        <a:rPr lang="en-US" dirty="0"/>
                        <a:t>.html</a:t>
                      </a:r>
                    </a:p>
                  </a:txBody>
                  <a:tcPr/>
                </a:tc>
                <a:tc>
                  <a:txBody>
                    <a:bodyPr/>
                    <a:lstStyle/>
                    <a:p>
                      <a:r>
                        <a:rPr lang="en-US" dirty="0"/>
                        <a:t>.</a:t>
                      </a:r>
                      <a:r>
                        <a:rPr lang="en-US" dirty="0" err="1"/>
                        <a:t>msi</a:t>
                      </a:r>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889952228"/>
                  </a:ext>
                </a:extLst>
              </a:tr>
            </a:tbl>
          </a:graphicData>
        </a:graphic>
      </p:graphicFrame>
    </p:spTree>
    <p:extLst>
      <p:ext uri="{BB962C8B-B14F-4D97-AF65-F5344CB8AC3E}">
        <p14:creationId xmlns:p14="http://schemas.microsoft.com/office/powerpoint/2010/main" val="1100573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1188069" y="381935"/>
            <a:ext cx="4008583" cy="5974414"/>
          </a:xfrm>
        </p:spPr>
        <p:txBody>
          <a:bodyPr vert="horz" lIns="91440" tIns="45720" rIns="91440" bIns="45720" rtlCol="0" anchor="ctr">
            <a:normAutofit/>
          </a:bodyPr>
          <a:lstStyle/>
          <a:p>
            <a:r>
              <a:rPr lang="en-US" sz="6100" b="0" i="0" kern="1200">
                <a:solidFill>
                  <a:schemeClr val="bg1"/>
                </a:solidFill>
                <a:effectLst/>
                <a:latin typeface="+mj-lt"/>
                <a:ea typeface="+mj-ea"/>
                <a:cs typeface="+mj-cs"/>
              </a:rPr>
              <a:t>Overview of Nexus </a:t>
            </a: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096000" y="381935"/>
            <a:ext cx="4986955" cy="5974415"/>
          </a:xfrm>
        </p:spPr>
        <p:txBody>
          <a:bodyPr vert="horz" lIns="91440" tIns="45720" rIns="91440" bIns="45720" rtlCol="0" anchor="ctr">
            <a:normAutofit/>
          </a:bodyPr>
          <a:lstStyle/>
          <a:p>
            <a:pPr indent="-228600">
              <a:lnSpc>
                <a:spcPct val="90000"/>
              </a:lnSpc>
              <a:buFont typeface="Arial" panose="020B0604020202020204" pitchFamily="34" charset="0"/>
              <a:buChar char="•"/>
            </a:pPr>
            <a:r>
              <a:rPr lang="en-US" sz="1800" b="0" i="0">
                <a:effectLst/>
              </a:rPr>
              <a:t>Nexus is an open-source repository manager designed to </a:t>
            </a:r>
            <a:r>
              <a:rPr lang="en-US" sz="1800" b="1" i="0">
                <a:effectLst/>
              </a:rPr>
              <a:t>manage and host software artifacts</a:t>
            </a:r>
            <a:r>
              <a:rPr lang="en-US" sz="1800" b="0" i="0">
                <a:effectLst/>
              </a:rPr>
              <a:t> throughout the software development lifecycle. </a:t>
            </a:r>
          </a:p>
          <a:p>
            <a:pPr indent="-228600">
              <a:lnSpc>
                <a:spcPct val="90000"/>
              </a:lnSpc>
              <a:buFont typeface="Arial" panose="020B0604020202020204" pitchFamily="34" charset="0"/>
              <a:buChar char="•"/>
            </a:pPr>
            <a:r>
              <a:rPr lang="en-US" sz="1800" b="0" i="0">
                <a:effectLst/>
              </a:rPr>
              <a:t>It acts as a </a:t>
            </a:r>
            <a:r>
              <a:rPr lang="en-US" sz="1800" b="1" i="0">
                <a:effectLst/>
              </a:rPr>
              <a:t>centralized repository </a:t>
            </a:r>
            <a:r>
              <a:rPr lang="en-US" sz="1800" b="0" i="0">
                <a:effectLst/>
              </a:rPr>
              <a:t>for storing and organizing various types of artifacts, such as </a:t>
            </a:r>
            <a:r>
              <a:rPr lang="en-US" sz="1800" b="1" i="0">
                <a:effectLst/>
              </a:rPr>
              <a:t>binary build artifacts, libraries, dependencies, Docker images</a:t>
            </a:r>
            <a:r>
              <a:rPr lang="en-US" sz="1800" b="0" i="0">
                <a:effectLst/>
              </a:rPr>
              <a:t>, and more. </a:t>
            </a:r>
          </a:p>
          <a:p>
            <a:pPr indent="-228600">
              <a:lnSpc>
                <a:spcPct val="90000"/>
              </a:lnSpc>
              <a:buFont typeface="Arial" panose="020B0604020202020204" pitchFamily="34" charset="0"/>
              <a:buChar char="•"/>
            </a:pPr>
            <a:r>
              <a:rPr lang="en-US" sz="1800" b="0" i="0">
                <a:effectLst/>
              </a:rPr>
              <a:t>Nexus plays a critical role in improving the </a:t>
            </a:r>
            <a:r>
              <a:rPr lang="en-US" sz="1800" b="1" i="0">
                <a:effectLst/>
              </a:rPr>
              <a:t>efficiency, reliability, and security</a:t>
            </a:r>
            <a:r>
              <a:rPr lang="en-US" sz="1800" b="0" i="0">
                <a:effectLst/>
              </a:rPr>
              <a:t> of software development by providing a robust and scalable platform for artifact management.</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4</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429785" y="162438"/>
            <a:ext cx="1114340" cy="954941"/>
          </a:xfrm>
        </p:spPr>
      </p:pic>
    </p:spTree>
    <p:extLst>
      <p:ext uri="{BB962C8B-B14F-4D97-AF65-F5344CB8AC3E}">
        <p14:creationId xmlns:p14="http://schemas.microsoft.com/office/powerpoint/2010/main" val="1730491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1188069" y="381935"/>
            <a:ext cx="4008583" cy="5974414"/>
          </a:xfrm>
        </p:spPr>
        <p:txBody>
          <a:bodyPr vert="horz" lIns="91440" tIns="45720" rIns="91440" bIns="45720" rtlCol="0" anchor="ctr">
            <a:normAutofit/>
          </a:bodyPr>
          <a:lstStyle/>
          <a:p>
            <a:r>
              <a:rPr lang="en-US" sz="7200" b="0" i="0" kern="1200">
                <a:solidFill>
                  <a:schemeClr val="bg1"/>
                </a:solidFill>
                <a:effectLst/>
                <a:latin typeface="+mj-lt"/>
                <a:ea typeface="+mj-ea"/>
                <a:cs typeface="+mj-cs"/>
              </a:rPr>
              <a:t>Key Features of Nexus</a:t>
            </a: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096000" y="381935"/>
            <a:ext cx="4986955" cy="5974415"/>
          </a:xfrm>
        </p:spPr>
        <p:txBody>
          <a:bodyPr vert="horz" lIns="91440" tIns="45720" rIns="91440" bIns="45720" rtlCol="0" anchor="ctr">
            <a:normAutofit/>
          </a:bodyPr>
          <a:lstStyle/>
          <a:p>
            <a:pPr indent="-228600">
              <a:lnSpc>
                <a:spcPct val="90000"/>
              </a:lnSpc>
              <a:buFont typeface="Arial" panose="020B0604020202020204" pitchFamily="34" charset="0"/>
              <a:buChar char="•"/>
            </a:pPr>
            <a:r>
              <a:rPr lang="en-US" sz="1500" b="1" i="0">
                <a:effectLst/>
              </a:rPr>
              <a:t>Artifact Hosting</a:t>
            </a:r>
            <a:r>
              <a:rPr lang="en-US" sz="1500" b="0" i="0">
                <a:effectLst/>
              </a:rPr>
              <a:t>: Nexus can host a wide range of artifacts used in software development, including </a:t>
            </a:r>
            <a:r>
              <a:rPr lang="en-US" sz="1500" b="1" i="0">
                <a:effectLst/>
              </a:rPr>
              <a:t>Maven artifacts, NPM packages, NuGet packages, Docker images</a:t>
            </a:r>
            <a:r>
              <a:rPr lang="en-US" sz="1500" b="0" i="0">
                <a:effectLst/>
              </a:rPr>
              <a:t>, and more. It ensures a centralized and reliable location for developers to access and share these artifacts.</a:t>
            </a:r>
          </a:p>
          <a:p>
            <a:pPr indent="-228600">
              <a:lnSpc>
                <a:spcPct val="90000"/>
              </a:lnSpc>
              <a:buFont typeface="Arial" panose="020B0604020202020204" pitchFamily="34" charset="0"/>
              <a:buChar char="•"/>
            </a:pPr>
            <a:r>
              <a:rPr lang="en-US" sz="1500" b="1" i="0">
                <a:effectLst/>
              </a:rPr>
              <a:t>Proxy Repositories: </a:t>
            </a:r>
            <a:r>
              <a:rPr lang="en-US" sz="1500" b="0" i="0">
                <a:effectLst/>
              </a:rPr>
              <a:t>Nexus supports proxying external repositories like </a:t>
            </a:r>
            <a:r>
              <a:rPr lang="en-US" sz="1500" b="1" i="0">
                <a:effectLst/>
              </a:rPr>
              <a:t>Maven Central, NPM Registry, and Docker Hub.</a:t>
            </a:r>
            <a:r>
              <a:rPr lang="en-US" sz="1500" b="0" i="0">
                <a:effectLst/>
              </a:rPr>
              <a:t> It acts as a cache for these external repositories, reducing the build time and network overhead while ensuring the availability of artifacts even if the external repositories are down.</a:t>
            </a:r>
          </a:p>
          <a:p>
            <a:pPr indent="-228600">
              <a:lnSpc>
                <a:spcPct val="90000"/>
              </a:lnSpc>
              <a:buFont typeface="Arial" panose="020B0604020202020204" pitchFamily="34" charset="0"/>
              <a:buChar char="•"/>
            </a:pPr>
            <a:r>
              <a:rPr lang="en-US" sz="1500" b="1" i="0">
                <a:effectLst/>
              </a:rPr>
              <a:t>Security and Access Control: </a:t>
            </a:r>
            <a:r>
              <a:rPr lang="en-US" sz="1500" b="0" i="0">
                <a:effectLst/>
              </a:rPr>
              <a:t>Nexus allows implementing </a:t>
            </a:r>
            <a:r>
              <a:rPr lang="en-US" sz="1500" b="1" i="0">
                <a:effectLst/>
              </a:rPr>
              <a:t>authentication and authorization mechanisms</a:t>
            </a:r>
            <a:r>
              <a:rPr lang="en-US" sz="1500" b="0" i="0">
                <a:effectLst/>
              </a:rPr>
              <a:t> to control access to artifacts. It enables </a:t>
            </a:r>
            <a:r>
              <a:rPr lang="en-US" sz="1500" b="1" i="0">
                <a:effectLst/>
              </a:rPr>
              <a:t>fine-grained control </a:t>
            </a:r>
            <a:r>
              <a:rPr lang="en-US" sz="1500" b="0" i="0">
                <a:effectLst/>
              </a:rPr>
              <a:t>over user permissions and ensures only </a:t>
            </a:r>
            <a:r>
              <a:rPr lang="en-US" sz="1500" b="1" i="0">
                <a:effectLst/>
              </a:rPr>
              <a:t>authorized users </a:t>
            </a:r>
            <a:r>
              <a:rPr lang="en-US" sz="1500" b="0" i="0">
                <a:effectLst/>
              </a:rPr>
              <a:t>can access and publish artifacts.</a:t>
            </a:r>
          </a:p>
          <a:p>
            <a:pPr indent="-228600">
              <a:lnSpc>
                <a:spcPct val="90000"/>
              </a:lnSpc>
              <a:buFont typeface="Arial" panose="020B0604020202020204" pitchFamily="34" charset="0"/>
              <a:buChar char="•"/>
            </a:pPr>
            <a:r>
              <a:rPr lang="en-US" sz="1500" b="1" i="0">
                <a:effectLst/>
              </a:rPr>
              <a:t>Repository Grouping: </a:t>
            </a:r>
            <a:r>
              <a:rPr lang="en-US" sz="1500" b="0" i="0">
                <a:effectLst/>
              </a:rPr>
              <a:t>Nexus supports the creation of repository groups, which allow </a:t>
            </a:r>
            <a:r>
              <a:rPr lang="en-US" sz="1500" b="1" i="0">
                <a:effectLst/>
              </a:rPr>
              <a:t>aggregating multiple repositories into a single logical entity</a:t>
            </a:r>
            <a:r>
              <a:rPr lang="en-US" sz="1500" b="0" i="0">
                <a:effectLst/>
              </a:rPr>
              <a:t>. This feature simplifies artifact resolution and enhances the flexibility of artifact management.</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5</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136279" y="171833"/>
            <a:ext cx="1316858" cy="1123055"/>
          </a:xfrm>
        </p:spPr>
      </p:pic>
    </p:spTree>
    <p:extLst>
      <p:ext uri="{BB962C8B-B14F-4D97-AF65-F5344CB8AC3E}">
        <p14:creationId xmlns:p14="http://schemas.microsoft.com/office/powerpoint/2010/main" val="3928440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1188069" y="381935"/>
            <a:ext cx="4008583" cy="5974414"/>
          </a:xfrm>
        </p:spPr>
        <p:txBody>
          <a:bodyPr vert="horz" lIns="91440" tIns="45720" rIns="91440" bIns="45720" rtlCol="0" anchor="ctr">
            <a:normAutofit/>
          </a:bodyPr>
          <a:lstStyle/>
          <a:p>
            <a:r>
              <a:rPr lang="en-US" sz="7200" b="0" i="0" kern="1200">
                <a:solidFill>
                  <a:schemeClr val="bg1"/>
                </a:solidFill>
                <a:effectLst/>
                <a:latin typeface="+mj-lt"/>
                <a:ea typeface="+mj-ea"/>
                <a:cs typeface="+mj-cs"/>
              </a:rPr>
              <a:t>Key Features of Nexus</a:t>
            </a: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096000" y="381935"/>
            <a:ext cx="4986955" cy="5974415"/>
          </a:xfrm>
        </p:spPr>
        <p:txBody>
          <a:bodyPr vert="horz" lIns="91440" tIns="45720" rIns="91440" bIns="45720" rtlCol="0" anchor="ctr">
            <a:normAutofit/>
          </a:bodyPr>
          <a:lstStyle/>
          <a:p>
            <a:pPr indent="-228600">
              <a:lnSpc>
                <a:spcPct val="90000"/>
              </a:lnSpc>
              <a:buFont typeface="Arial" panose="020B0604020202020204" pitchFamily="34" charset="0"/>
              <a:buChar char="•"/>
            </a:pPr>
            <a:r>
              <a:rPr lang="en-US" sz="1500" b="1" i="0">
                <a:effectLst/>
              </a:rPr>
              <a:t>CI/CD Integration</a:t>
            </a:r>
            <a:r>
              <a:rPr lang="en-US" sz="1500" i="0">
                <a:effectLst/>
              </a:rPr>
              <a:t>: Nexus seamlessly integrates with various CI/CD tools like </a:t>
            </a:r>
            <a:r>
              <a:rPr lang="en-US" sz="1500" b="1" i="0">
                <a:effectLst/>
              </a:rPr>
              <a:t>Jenkins, Bamboo, and GitLab. </a:t>
            </a:r>
            <a:r>
              <a:rPr lang="en-US" sz="1500" i="0">
                <a:effectLst/>
              </a:rPr>
              <a:t>This integration automates the deployment and retrieval of artifacts during the build process, improving the efficiency of CI/CD pipelines.</a:t>
            </a:r>
          </a:p>
          <a:p>
            <a:pPr indent="-228600">
              <a:lnSpc>
                <a:spcPct val="90000"/>
              </a:lnSpc>
              <a:buFont typeface="Arial" panose="020B0604020202020204" pitchFamily="34" charset="0"/>
              <a:buChar char="•"/>
            </a:pPr>
            <a:r>
              <a:rPr lang="en-US" sz="1500" b="1" i="0">
                <a:effectLst/>
              </a:rPr>
              <a:t>Smart Proxy: </a:t>
            </a:r>
            <a:r>
              <a:rPr lang="en-US" sz="1500" i="0">
                <a:effectLst/>
              </a:rPr>
              <a:t>Nexus uses intelligent </a:t>
            </a:r>
            <a:r>
              <a:rPr lang="en-US" sz="1500" b="1" i="0">
                <a:effectLst/>
              </a:rPr>
              <a:t>algorithms to optimize the retrieval of artifacts</a:t>
            </a:r>
            <a:r>
              <a:rPr lang="en-US" sz="1500" i="0">
                <a:effectLst/>
              </a:rPr>
              <a:t>. It </a:t>
            </a:r>
            <a:r>
              <a:rPr lang="en-US" sz="1500" b="1" i="0">
                <a:effectLst/>
              </a:rPr>
              <a:t>fetches only the necessary components </a:t>
            </a:r>
            <a:r>
              <a:rPr lang="en-US" sz="1500" i="0">
                <a:effectLst/>
              </a:rPr>
              <a:t>from external repositories, reducing network latency and conserving bandwidth.</a:t>
            </a:r>
          </a:p>
          <a:p>
            <a:pPr indent="-228600">
              <a:lnSpc>
                <a:spcPct val="90000"/>
              </a:lnSpc>
              <a:buFont typeface="Arial" panose="020B0604020202020204" pitchFamily="34" charset="0"/>
              <a:buChar char="•"/>
            </a:pPr>
            <a:r>
              <a:rPr lang="en-US" sz="1500" b="1" i="0">
                <a:effectLst/>
              </a:rPr>
              <a:t>Search and Indexing</a:t>
            </a:r>
            <a:r>
              <a:rPr lang="en-US" sz="1500" i="0">
                <a:effectLst/>
              </a:rPr>
              <a:t>: Nexus provides </a:t>
            </a:r>
            <a:r>
              <a:rPr lang="en-US" sz="1500" b="1" i="0">
                <a:effectLst/>
              </a:rPr>
              <a:t>powerful search capabilities </a:t>
            </a:r>
            <a:r>
              <a:rPr lang="en-US" sz="1500" i="0">
                <a:effectLst/>
              </a:rPr>
              <a:t>to locate specific artifacts based on various criteria like </a:t>
            </a:r>
            <a:r>
              <a:rPr lang="en-US" sz="1500" b="1" i="0">
                <a:effectLst/>
              </a:rPr>
              <a:t>name, version, license, and more</a:t>
            </a:r>
            <a:r>
              <a:rPr lang="en-US" sz="1500" i="0">
                <a:effectLst/>
              </a:rPr>
              <a:t>. The indexing feature ensures quick and efficient artifact discovery.</a:t>
            </a:r>
          </a:p>
          <a:p>
            <a:pPr indent="-228600">
              <a:lnSpc>
                <a:spcPct val="90000"/>
              </a:lnSpc>
              <a:buFont typeface="Arial" panose="020B0604020202020204" pitchFamily="34" charset="0"/>
              <a:buChar char="•"/>
            </a:pPr>
            <a:r>
              <a:rPr lang="en-US" sz="1500" b="1" i="0">
                <a:effectLst/>
              </a:rPr>
              <a:t>Artifacts Promotion</a:t>
            </a:r>
            <a:r>
              <a:rPr lang="en-US" sz="1500" i="0">
                <a:effectLst/>
              </a:rPr>
              <a:t>: Nexus facilitates the promotion of artifacts across repositories, helping in the staging and release management processes.</a:t>
            </a:r>
          </a:p>
          <a:p>
            <a:pPr indent="-228600">
              <a:lnSpc>
                <a:spcPct val="90000"/>
              </a:lnSpc>
              <a:buFont typeface="Arial" panose="020B0604020202020204" pitchFamily="34" charset="0"/>
              <a:buChar char="•"/>
            </a:pPr>
            <a:r>
              <a:rPr lang="en-US" sz="1500" b="1" i="0">
                <a:effectLst/>
              </a:rPr>
              <a:t>Metrics and Monitoring</a:t>
            </a:r>
            <a:r>
              <a:rPr lang="en-US" sz="1500" i="0">
                <a:effectLst/>
              </a:rPr>
              <a:t>: Nexus offers monitoring features to track repository usage, performance, and health. It provides insights into artifact consumption and download trends.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6</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51972" y="209180"/>
            <a:ext cx="1316858" cy="1255650"/>
          </a:xfrm>
        </p:spPr>
      </p:pic>
    </p:spTree>
    <p:extLst>
      <p:ext uri="{BB962C8B-B14F-4D97-AF65-F5344CB8AC3E}">
        <p14:creationId xmlns:p14="http://schemas.microsoft.com/office/powerpoint/2010/main" val="1169067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1188069" y="381935"/>
            <a:ext cx="4008583" cy="5974414"/>
          </a:xfrm>
        </p:spPr>
        <p:txBody>
          <a:bodyPr vert="horz" lIns="91440" tIns="45720" rIns="91440" bIns="45720" rtlCol="0" anchor="ctr">
            <a:normAutofit/>
          </a:bodyPr>
          <a:lstStyle/>
          <a:p>
            <a:r>
              <a:rPr lang="en-US" sz="4500" b="0" i="0" kern="1200">
                <a:solidFill>
                  <a:schemeClr val="bg1"/>
                </a:solidFill>
                <a:effectLst/>
                <a:latin typeface="+mj-lt"/>
                <a:ea typeface="+mj-ea"/>
                <a:cs typeface="+mj-cs"/>
              </a:rPr>
              <a:t>Importance in Software Development</a:t>
            </a: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096000" y="381935"/>
            <a:ext cx="4986955" cy="5974415"/>
          </a:xfrm>
        </p:spPr>
        <p:txBody>
          <a:bodyPr vert="horz" lIns="91440" tIns="45720" rIns="91440" bIns="45720" rtlCol="0" anchor="ctr">
            <a:normAutofit/>
          </a:bodyPr>
          <a:lstStyle/>
          <a:p>
            <a:pPr indent="-228600">
              <a:lnSpc>
                <a:spcPct val="90000"/>
              </a:lnSpc>
              <a:buFont typeface="Arial" panose="020B0604020202020204" pitchFamily="34" charset="0"/>
              <a:buChar char="•"/>
            </a:pPr>
            <a:r>
              <a:rPr lang="en-US" sz="1500" b="1" i="0">
                <a:effectLst/>
              </a:rPr>
              <a:t>Centralized Artifact Management: </a:t>
            </a:r>
            <a:r>
              <a:rPr lang="en-US" sz="1500" i="0">
                <a:effectLst/>
              </a:rPr>
              <a:t>Nexus provides </a:t>
            </a:r>
            <a:r>
              <a:rPr lang="en-US" sz="1500" b="1" i="0">
                <a:effectLst/>
              </a:rPr>
              <a:t>a single source of truth </a:t>
            </a:r>
            <a:r>
              <a:rPr lang="en-US" sz="1500" i="0">
                <a:effectLst/>
              </a:rPr>
              <a:t>for all artifacts, ensuring consistency and reliability in software development.</a:t>
            </a:r>
          </a:p>
          <a:p>
            <a:pPr indent="-228600">
              <a:lnSpc>
                <a:spcPct val="90000"/>
              </a:lnSpc>
              <a:buFont typeface="Arial" panose="020B0604020202020204" pitchFamily="34" charset="0"/>
              <a:buChar char="•"/>
            </a:pPr>
            <a:r>
              <a:rPr lang="en-US" sz="1500" b="1" i="0">
                <a:effectLst/>
              </a:rPr>
              <a:t>Faster Build Times: </a:t>
            </a:r>
            <a:r>
              <a:rPr lang="en-US" sz="1500" i="0">
                <a:effectLst/>
              </a:rPr>
              <a:t>The use of proxy repositories in Nexus </a:t>
            </a:r>
            <a:r>
              <a:rPr lang="en-US" sz="1500" b="1" i="0">
                <a:effectLst/>
              </a:rPr>
              <a:t>reduces build times </a:t>
            </a:r>
            <a:r>
              <a:rPr lang="en-US" sz="1500" i="0">
                <a:effectLst/>
              </a:rPr>
              <a:t>by caching external artifacts and eliminating redundant downloads.</a:t>
            </a:r>
          </a:p>
          <a:p>
            <a:pPr indent="-228600">
              <a:lnSpc>
                <a:spcPct val="90000"/>
              </a:lnSpc>
              <a:buFont typeface="Arial" panose="020B0604020202020204" pitchFamily="34" charset="0"/>
              <a:buChar char="•"/>
            </a:pPr>
            <a:r>
              <a:rPr lang="en-US" sz="1500" b="1" i="0">
                <a:effectLst/>
              </a:rPr>
              <a:t>Enhanced Security: </a:t>
            </a:r>
            <a:r>
              <a:rPr lang="en-US" sz="1500" i="0">
                <a:effectLst/>
              </a:rPr>
              <a:t>Nexus allows implementing </a:t>
            </a:r>
            <a:r>
              <a:rPr lang="en-US" sz="1500" b="1" i="0">
                <a:effectLst/>
              </a:rPr>
              <a:t>access control mechanisms</a:t>
            </a:r>
            <a:r>
              <a:rPr lang="en-US" sz="1500" i="0">
                <a:effectLst/>
              </a:rPr>
              <a:t>, enabling secure access to sensitive artifacts and preventing unauthorized access.</a:t>
            </a:r>
          </a:p>
          <a:p>
            <a:pPr indent="-228600">
              <a:lnSpc>
                <a:spcPct val="90000"/>
              </a:lnSpc>
              <a:buFont typeface="Arial" panose="020B0604020202020204" pitchFamily="34" charset="0"/>
              <a:buChar char="•"/>
            </a:pPr>
            <a:r>
              <a:rPr lang="en-US" sz="1500" b="1" i="0">
                <a:effectLst/>
              </a:rPr>
              <a:t>Improved Collaboration</a:t>
            </a:r>
            <a:r>
              <a:rPr lang="en-US" sz="1500" i="0">
                <a:effectLst/>
              </a:rPr>
              <a:t>: Nexus fosters collaboration among development teams by providing a </a:t>
            </a:r>
            <a:r>
              <a:rPr lang="en-US" sz="1500" b="1" i="0">
                <a:effectLst/>
              </a:rPr>
              <a:t>shared repository for artifacts</a:t>
            </a:r>
            <a:r>
              <a:rPr lang="en-US" sz="1500" i="0">
                <a:effectLst/>
              </a:rPr>
              <a:t>, promoting code reuse, and maintaining version consistency.</a:t>
            </a:r>
          </a:p>
          <a:p>
            <a:pPr indent="-228600">
              <a:lnSpc>
                <a:spcPct val="90000"/>
              </a:lnSpc>
              <a:buFont typeface="Arial" panose="020B0604020202020204" pitchFamily="34" charset="0"/>
              <a:buChar char="•"/>
            </a:pPr>
            <a:r>
              <a:rPr lang="en-US" sz="1500" b="1" i="0">
                <a:effectLst/>
              </a:rPr>
              <a:t>Reliable Deployment: </a:t>
            </a:r>
            <a:r>
              <a:rPr lang="en-US" sz="1500" i="0">
                <a:effectLst/>
              </a:rPr>
              <a:t>Nexus ensures that </a:t>
            </a:r>
            <a:r>
              <a:rPr lang="en-US" sz="1500" b="1" i="0">
                <a:effectLst/>
              </a:rPr>
              <a:t>only approved and tested artifacts </a:t>
            </a:r>
            <a:r>
              <a:rPr lang="en-US" sz="1500" i="0">
                <a:effectLst/>
              </a:rPr>
              <a:t>are deployed to production environments, minimizing the risk of deploying faulty or vulnerable components.</a:t>
            </a:r>
          </a:p>
          <a:p>
            <a:pPr indent="-228600">
              <a:lnSpc>
                <a:spcPct val="90000"/>
              </a:lnSpc>
              <a:buFont typeface="Arial" panose="020B0604020202020204" pitchFamily="34" charset="0"/>
              <a:buChar char="•"/>
            </a:pPr>
            <a:r>
              <a:rPr lang="en-US" sz="1500" b="1" i="0">
                <a:effectLst/>
              </a:rPr>
              <a:t>Regulatory Compliance: </a:t>
            </a:r>
            <a:r>
              <a:rPr lang="en-US" sz="1500" i="0">
                <a:effectLst/>
              </a:rPr>
              <a:t>With proper access controls and version tracking, Nexus facilitates compliance with regulatory requirements and auditing processes.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7</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296426" y="165697"/>
            <a:ext cx="1316858" cy="1255650"/>
          </a:xfrm>
        </p:spPr>
      </p:pic>
    </p:spTree>
    <p:extLst>
      <p:ext uri="{BB962C8B-B14F-4D97-AF65-F5344CB8AC3E}">
        <p14:creationId xmlns:p14="http://schemas.microsoft.com/office/powerpoint/2010/main" val="756967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193" name="Straight Connector 5192">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5195" name="Rectangle 5194">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6657716" y="467271"/>
            <a:ext cx="4195674" cy="2052522"/>
          </a:xfrm>
        </p:spPr>
        <p:txBody>
          <a:bodyPr vert="horz" lIns="91440" tIns="45720" rIns="91440" bIns="45720" rtlCol="0" anchor="b">
            <a:normAutofit/>
          </a:bodyPr>
          <a:lstStyle/>
          <a:p>
            <a:r>
              <a:rPr lang="en-US" sz="4800" b="0" i="0" kern="1200">
                <a:solidFill>
                  <a:schemeClr val="tx1"/>
                </a:solidFill>
                <a:effectLst/>
                <a:latin typeface="+mj-lt"/>
                <a:ea typeface="+mj-ea"/>
                <a:cs typeface="+mj-cs"/>
              </a:rPr>
              <a:t>Setting up Nexus</a:t>
            </a:r>
            <a:endParaRPr lang="en-US" sz="4800" kern="1200">
              <a:solidFill>
                <a:schemeClr val="tx1"/>
              </a:solidFill>
              <a:latin typeface="+mj-lt"/>
              <a:ea typeface="+mj-ea"/>
              <a:cs typeface="+mj-cs"/>
            </a:endParaRPr>
          </a:p>
        </p:txBody>
      </p:sp>
      <p:sp>
        <p:nvSpPr>
          <p:cNvPr id="519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519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5201" name="Freeform: Shape 5200">
            <a:extLst>
              <a:ext uri="{FF2B5EF4-FFF2-40B4-BE49-F238E27FC236}">
                <a16:creationId xmlns:a16="http://schemas.microsoft.com/office/drawing/2014/main" id="{C64EAE84-A813-4501-BC71-DBD14BA02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59782" y="1"/>
            <a:ext cx="4195674" cy="3095741"/>
          </a:xfrm>
          <a:custGeom>
            <a:avLst/>
            <a:gdLst>
              <a:gd name="connsiteX0" fmla="*/ 252211 w 4195674"/>
              <a:gd name="connsiteY0" fmla="*/ 0 h 3095741"/>
              <a:gd name="connsiteX1" fmla="*/ 3943464 w 4195674"/>
              <a:gd name="connsiteY1" fmla="*/ 0 h 3095741"/>
              <a:gd name="connsiteX2" fmla="*/ 4030816 w 4195674"/>
              <a:gd name="connsiteY2" fmla="*/ 181331 h 3095741"/>
              <a:gd name="connsiteX3" fmla="*/ 4195674 w 4195674"/>
              <a:gd name="connsiteY3" fmla="*/ 997904 h 3095741"/>
              <a:gd name="connsiteX4" fmla="*/ 2097837 w 4195674"/>
              <a:gd name="connsiteY4" fmla="*/ 3095741 h 3095741"/>
              <a:gd name="connsiteX5" fmla="*/ 0 w 4195674"/>
              <a:gd name="connsiteY5" fmla="*/ 997904 h 3095741"/>
              <a:gd name="connsiteX6" fmla="*/ 164859 w 4195674"/>
              <a:gd name="connsiteY6" fmla="*/ 181331 h 309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5674" h="3095741">
                <a:moveTo>
                  <a:pt x="252211" y="0"/>
                </a:moveTo>
                <a:lnTo>
                  <a:pt x="3943464" y="0"/>
                </a:lnTo>
                <a:lnTo>
                  <a:pt x="4030816" y="181331"/>
                </a:lnTo>
                <a:cubicBezTo>
                  <a:pt x="4136972" y="432313"/>
                  <a:pt x="4195674" y="708253"/>
                  <a:pt x="4195674" y="997904"/>
                </a:cubicBezTo>
                <a:cubicBezTo>
                  <a:pt x="4195674" y="2156507"/>
                  <a:pt x="3256440" y="3095741"/>
                  <a:pt x="2097837" y="3095741"/>
                </a:cubicBezTo>
                <a:cubicBezTo>
                  <a:pt x="939234" y="3095741"/>
                  <a:pt x="0" y="2156507"/>
                  <a:pt x="0" y="997904"/>
                </a:cubicBezTo>
                <a:cubicBezTo>
                  <a:pt x="0" y="708253"/>
                  <a:pt x="58702" y="432313"/>
                  <a:pt x="164859" y="181331"/>
                </a:cubicBezTo>
                <a:close/>
              </a:path>
            </a:pathLst>
          </a:cu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 name="Picture 2" descr="Atlassian &amp; Sonatype Integrations for DevOps">
            <a:extLst>
              <a:ext uri="{FF2B5EF4-FFF2-40B4-BE49-F238E27FC236}">
                <a16:creationId xmlns:a16="http://schemas.microsoft.com/office/drawing/2014/main" id="{712F5FBF-5B01-9458-15D5-3D9500BEA90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4607" r="-1" b="12175"/>
          <a:stretch/>
        </p:blipFill>
        <p:spPr bwMode="auto">
          <a:xfrm>
            <a:off x="3036211" y="664288"/>
            <a:ext cx="2353922" cy="1357089"/>
          </a:xfrm>
          <a:prstGeom prst="rect">
            <a:avLst/>
          </a:prstGeom>
          <a:noFill/>
          <a:extLst>
            <a:ext uri="{909E8E84-426E-40DD-AFC4-6F175D3DCCD1}">
              <a14:hiddenFill xmlns:a14="http://schemas.microsoft.com/office/drawing/2010/main">
                <a:solidFill>
                  <a:srgbClr val="FFFFFF"/>
                </a:solidFill>
              </a14:hiddenFill>
            </a:ext>
          </a:extLst>
        </p:spPr>
      </p:pic>
      <p:sp>
        <p:nvSpPr>
          <p:cNvPr id="5203" name="Freeform: Shape 5202">
            <a:extLst>
              <a:ext uri="{FF2B5EF4-FFF2-40B4-BE49-F238E27FC236}">
                <a16:creationId xmlns:a16="http://schemas.microsoft.com/office/drawing/2014/main" id="{AB673405-BF85-493E-8558-0DCBEDB2B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79610"/>
            <a:ext cx="4831130" cy="4078390"/>
          </a:xfrm>
          <a:custGeom>
            <a:avLst/>
            <a:gdLst>
              <a:gd name="connsiteX0" fmla="*/ 1960035 w 4831130"/>
              <a:gd name="connsiteY0" fmla="*/ 0 h 4078390"/>
              <a:gd name="connsiteX1" fmla="*/ 4831130 w 4831130"/>
              <a:gd name="connsiteY1" fmla="*/ 2871095 h 4078390"/>
              <a:gd name="connsiteX2" fmla="*/ 4605505 w 4831130"/>
              <a:gd name="connsiteY2" fmla="*/ 3988655 h 4078390"/>
              <a:gd name="connsiteX3" fmla="*/ 4562278 w 4831130"/>
              <a:gd name="connsiteY3" fmla="*/ 4078390 h 4078390"/>
              <a:gd name="connsiteX4" fmla="*/ 0 w 4831130"/>
              <a:gd name="connsiteY4" fmla="*/ 4078390 h 4078390"/>
              <a:gd name="connsiteX5" fmla="*/ 0 w 4831130"/>
              <a:gd name="connsiteY5" fmla="*/ 777181 h 4078390"/>
              <a:gd name="connsiteX6" fmla="*/ 133752 w 4831130"/>
              <a:gd name="connsiteY6" fmla="*/ 655619 h 4078390"/>
              <a:gd name="connsiteX7" fmla="*/ 1960035 w 4831130"/>
              <a:gd name="connsiteY7" fmla="*/ 0 h 407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1130" h="4078390">
                <a:moveTo>
                  <a:pt x="1960035" y="0"/>
                </a:moveTo>
                <a:cubicBezTo>
                  <a:pt x="3545697" y="0"/>
                  <a:pt x="4831130" y="1285433"/>
                  <a:pt x="4831130" y="2871095"/>
                </a:cubicBezTo>
                <a:cubicBezTo>
                  <a:pt x="4831130" y="3267511"/>
                  <a:pt x="4750791" y="3645162"/>
                  <a:pt x="4605505" y="3988655"/>
                </a:cubicBezTo>
                <a:lnTo>
                  <a:pt x="4562278" y="4078390"/>
                </a:lnTo>
                <a:lnTo>
                  <a:pt x="0" y="4078390"/>
                </a:lnTo>
                <a:lnTo>
                  <a:pt x="0" y="777181"/>
                </a:lnTo>
                <a:lnTo>
                  <a:pt x="133752" y="655619"/>
                </a:lnTo>
                <a:cubicBezTo>
                  <a:pt x="630047" y="246040"/>
                  <a:pt x="1266308" y="0"/>
                  <a:pt x="1960035" y="0"/>
                </a:cubicBezTo>
                <a:close/>
              </a:path>
            </a:pathLst>
          </a:cu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3"/>
          <a:srcRect t="42203"/>
          <a:stretch/>
        </p:blipFill>
        <p:spPr>
          <a:xfrm>
            <a:off x="648639" y="4235050"/>
            <a:ext cx="2865781" cy="1652195"/>
          </a:xfrm>
          <a:prstGeom prst="rect">
            <a:avLst/>
          </a:prstGeom>
        </p:spPr>
      </p:pic>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657715" y="2990818"/>
            <a:ext cx="4195675" cy="2913872"/>
          </a:xfrm>
        </p:spPr>
        <p:txBody>
          <a:bodyPr vert="horz" lIns="91440" tIns="45720" rIns="91440" bIns="45720" rtlCol="0" anchor="t">
            <a:normAutofit/>
          </a:bodyPr>
          <a:lstStyle/>
          <a:p>
            <a:pPr marL="57150" indent="-228600">
              <a:lnSpc>
                <a:spcPct val="90000"/>
              </a:lnSpc>
              <a:buFont typeface="Arial" panose="020B0604020202020204" pitchFamily="34" charset="0"/>
              <a:buChar char="•"/>
            </a:pPr>
            <a:r>
              <a:rPr lang="en-US" sz="1800" b="0" i="0">
                <a:effectLst/>
              </a:rPr>
              <a:t>Installing Nexus on Linux Platform </a:t>
            </a:r>
          </a:p>
          <a:p>
            <a:pPr marL="57150" indent="-228600">
              <a:lnSpc>
                <a:spcPct val="90000"/>
              </a:lnSpc>
              <a:buFont typeface="Arial" panose="020B0604020202020204" pitchFamily="34" charset="0"/>
              <a:buChar char="•"/>
            </a:pPr>
            <a:r>
              <a:rPr lang="en-US" sz="1800" b="0" i="0">
                <a:effectLst/>
              </a:rPr>
              <a:t>Configuring Nexus for first-time use</a:t>
            </a:r>
          </a:p>
          <a:p>
            <a:pPr marL="57150" indent="-228600">
              <a:lnSpc>
                <a:spcPct val="90000"/>
              </a:lnSpc>
              <a:buFont typeface="Arial" panose="020B0604020202020204" pitchFamily="34" charset="0"/>
              <a:buChar char="•"/>
            </a:pPr>
            <a:r>
              <a:rPr lang="en-US" sz="1800" b="0" i="0">
                <a:effectLst/>
              </a:rPr>
              <a:t>Nexus directory structure and file system</a:t>
            </a:r>
            <a:endParaRPr lang="en-US" sz="1800"/>
          </a:p>
        </p:txBody>
      </p:sp>
      <p:sp>
        <p:nvSpPr>
          <p:cNvPr id="520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8</a:t>
            </a:fld>
            <a:endParaRPr lang="en-US"/>
          </a:p>
        </p:txBody>
      </p:sp>
      <p:cxnSp>
        <p:nvCxnSpPr>
          <p:cNvPr id="5207" name="Straight Connector 520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2493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6392583" y="501651"/>
            <a:ext cx="4414848" cy="1716255"/>
          </a:xfrm>
        </p:spPr>
        <p:txBody>
          <a:bodyPr vert="horz" lIns="91440" tIns="45720" rIns="91440" bIns="45720" rtlCol="0" anchor="b">
            <a:normAutofit/>
          </a:bodyPr>
          <a:lstStyle/>
          <a:p>
            <a:r>
              <a:rPr lang="en-US" b="0" i="0" kern="1200">
                <a:solidFill>
                  <a:schemeClr val="tx1"/>
                </a:solidFill>
                <a:effectLst/>
                <a:latin typeface="+mj-lt"/>
                <a:ea typeface="+mj-ea"/>
                <a:cs typeface="+mj-cs"/>
              </a:rPr>
              <a:t>Installation of Linux</a:t>
            </a:r>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9664" r="7120" b="2"/>
          <a:stretch/>
        </p:blipFill>
        <p:spPr>
          <a:xfrm>
            <a:off x="279143" y="299509"/>
            <a:ext cx="5221625" cy="6258983"/>
          </a:xfrm>
          <a:prstGeom prst="rect">
            <a:avLst/>
          </a:prstGeom>
        </p:spPr>
      </p:pic>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392583" y="2645922"/>
            <a:ext cx="4434721" cy="3710427"/>
          </a:xfrm>
        </p:spPr>
        <p:txBody>
          <a:bodyPr vert="horz" lIns="91440" tIns="45720" rIns="91440" bIns="45720" rtlCol="0" anchor="t">
            <a:normAutofit/>
          </a:bodyPr>
          <a:lstStyle/>
          <a:p>
            <a:pPr indent="-228600">
              <a:lnSpc>
                <a:spcPct val="90000"/>
              </a:lnSpc>
              <a:buFont typeface="Arial" panose="020B0604020202020204" pitchFamily="34" charset="0"/>
              <a:buChar char="•"/>
            </a:pPr>
            <a:r>
              <a:rPr lang="en-US" sz="1800" dirty="0">
                <a:hlinkClick r:id="rId3"/>
              </a:rPr>
              <a:t>package-management/nexus-installation at master · itoroukpe/package-management (github.com)</a:t>
            </a:r>
            <a:endParaRPr lang="en-US" sz="1800" b="0" i="0" dirty="0">
              <a:effectLst/>
            </a:endParaRPr>
          </a:p>
          <a:p>
            <a:pPr indent="-228600">
              <a:lnSpc>
                <a:spcPct val="90000"/>
              </a:lnSpc>
              <a:buFont typeface="Arial" panose="020B0604020202020204" pitchFamily="34" charset="0"/>
              <a:buChar char="•"/>
            </a:pPr>
            <a:endParaRPr lang="en-US" sz="1800" b="0" i="0" dirty="0">
              <a:effectLst/>
            </a:endParaRPr>
          </a:p>
          <a:p>
            <a:pPr indent="-228600">
              <a:lnSpc>
                <a:spcPct val="90000"/>
              </a:lnSpc>
              <a:buFont typeface="Arial" panose="020B0604020202020204" pitchFamily="34" charset="0"/>
              <a:buChar char="•"/>
            </a:pPr>
            <a:r>
              <a:rPr lang="en-US" sz="1800" dirty="0"/>
              <a:t>admin/admin123</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9</a:t>
            </a:fld>
            <a:endParaRPr lang="en-US"/>
          </a:p>
        </p:txBody>
      </p:sp>
      <p:cxnSp>
        <p:nvCxnSpPr>
          <p:cNvPr id="22"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420369"/>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919F73-B6C2-4A43-95E2-833EC48925FE}">
  <ds:schemaRefs>
    <ds:schemaRef ds:uri="16c05727-aa75-4e4a-9b5f-8a80a1165891"/>
    <ds:schemaRef ds:uri="http://purl.org/dc/elements/1.1/"/>
    <ds:schemaRef ds:uri="http://www.w3.org/XML/1998/namespace"/>
    <ds:schemaRef ds:uri="http://schemas.microsoft.com/office/2006/metadata/properties"/>
    <ds:schemaRef ds:uri="http://schemas.openxmlformats.org/package/2006/metadata/core-properties"/>
    <ds:schemaRef ds:uri="http://schemas.microsoft.com/office/2006/documentManagement/types"/>
    <ds:schemaRef ds:uri="http://schemas.microsoft.com/office/infopath/2007/PartnerControls"/>
    <ds:schemaRef ds:uri="71af3243-3dd4-4a8d-8c0d-dd76da1f02a5"/>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Galaxy presentation</Template>
  <TotalTime>26841</TotalTime>
  <Words>3334</Words>
  <Application>Microsoft Office PowerPoint</Application>
  <PresentationFormat>Widescreen</PresentationFormat>
  <Paragraphs>276</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Söhne</vt:lpstr>
      <vt:lpstr>Univers</vt:lpstr>
      <vt:lpstr>Wingdings</vt:lpstr>
      <vt:lpstr>GradientUnivers</vt:lpstr>
      <vt:lpstr>Nexus</vt:lpstr>
      <vt:lpstr>Introduction to Nexus</vt:lpstr>
      <vt:lpstr>Introduction to Nexus</vt:lpstr>
      <vt:lpstr>Overview of Nexus </vt:lpstr>
      <vt:lpstr>Key Features of Nexus</vt:lpstr>
      <vt:lpstr>Key Features of Nexus</vt:lpstr>
      <vt:lpstr>Importance in Software Development</vt:lpstr>
      <vt:lpstr>Setting up Nexus</vt:lpstr>
      <vt:lpstr>Installation of Linux</vt:lpstr>
      <vt:lpstr>Configuring Nexus</vt:lpstr>
      <vt:lpstr>Configuring Nexus</vt:lpstr>
      <vt:lpstr>Nexus Directory Structure</vt:lpstr>
      <vt:lpstr>Nexus Directory Structure</vt:lpstr>
      <vt:lpstr>Maven Repository Management</vt:lpstr>
      <vt:lpstr>Nexus Repository Manager</vt:lpstr>
      <vt:lpstr>Create Maven Repo in Nexus</vt:lpstr>
      <vt:lpstr>Create Maven Repo in Nexus</vt:lpstr>
      <vt:lpstr>Upload Maven Artifacts</vt:lpstr>
      <vt:lpstr>Projects</vt:lpstr>
      <vt:lpstr>Maven Nexus Integration</vt:lpstr>
      <vt:lpstr>Mirror Server</vt:lpstr>
      <vt:lpstr>Upload Maven Artifacts</vt:lpstr>
      <vt:lpstr>How to Fix Authentication Failure</vt:lpstr>
      <vt:lpstr>Check Repository Settings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Maven</dc:title>
  <dc:creator>Itoro Ukpe</dc:creator>
  <cp:lastModifiedBy>Itoro Ukpe</cp:lastModifiedBy>
  <cp:revision>4</cp:revision>
  <dcterms:created xsi:type="dcterms:W3CDTF">2023-07-07T06:27:49Z</dcterms:created>
  <dcterms:modified xsi:type="dcterms:W3CDTF">2023-09-29T05:07:07Z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