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061D-4508-0289-58C1-9E67B0A5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FA25-180E-40AC-55A8-8F6AB5A22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3CB0-9270-A24F-B209-13287B83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A67C-BA75-A738-BEF3-B717CC4F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6BAD2-8698-D281-940F-C14A0FD0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863F-9185-52EB-0A57-D89E9E8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6EA19-73E9-5469-584F-0BD29B20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9E34-1645-34C8-D93A-9F68E718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462C-1C7D-9878-A995-77273FB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6AC9B-3A49-1ADF-04EC-0E078133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3ACCA1-C886-DEA7-0E82-FFD637821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6994-68AB-B151-1ED0-81361DA59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8D73-57AC-B10E-6E42-B7E7D4C7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D96B-56DC-E846-086F-C7A944E4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8CE7-58D6-AB97-D58E-02D30B3A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B9C1-B414-E567-4C86-954466F1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BC09-E35A-9BD9-E703-07657332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B7B6D-865E-1A9A-BCCD-D80A3177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6044-D2D7-D585-072F-F96B86C7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89F-BB6D-BD87-BF92-F31AF15F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69C2-987A-6918-90B1-26542F8F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50ECB-0455-AA38-A959-48688B60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000F-CCE3-E1DE-F2A8-45847C0D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E96A-06AD-E583-1132-C85F7955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A4F8-0674-6379-E58B-2B1226F2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5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E96E-B647-4F53-93B3-2473D5AE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84F1-4DEC-A8D0-C8AB-3B4D7547B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C7A27-5CF3-6F8E-6BD6-41CBE571D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6CE25-0637-F350-EB68-52380933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D1594-5C14-C38D-B7FE-BCC367A2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DCA1-8A99-AF29-F765-89DE20D9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5CBC-6C31-07FF-2EE5-2B23DBA3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922B1-C59B-A7A4-A1A0-5C495AFB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887AE-7B1F-0F01-49B2-C4A966911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75F49-6DD3-F7E5-DA1E-D0343DE38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2D59A-71F7-B8B9-E9C6-5CF32837A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C45F1-3989-C01C-F7AF-E64CB1B4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2B61D-BFB8-5D55-18B1-28E53D5C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DA3BA-BBD6-1CDE-34EF-3819DA55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7332-5E04-0B2B-FCFE-F66AEAE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83601-B43D-CE05-4224-623457A1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5D46E-DE14-7010-5E7B-FBBEB0BE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70B75-9A51-ECFD-B448-894A864B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6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B3855-7F94-074A-51F2-19EB9A64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04BEE-6D8D-6FBA-2F9E-459AD2BC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24027-4A4C-D864-F559-D770B52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B688-335D-7278-DD56-C1B32EC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C985-03A6-4C78-2A39-5082AAF3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1EC0A-988C-9F45-65E7-1C581F609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9BE2-AC86-44FD-9C83-7AF176B3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F0D3-BBB7-366A-80BC-F30244DF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E271-A08D-A147-D3EC-13097330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7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FCA1-A33A-B04B-1548-1DDA67AE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9C7C5-9B17-B804-122E-7202C4CDA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C797-F0F9-46BD-B147-7295C432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3E030-D2E0-4233-B05C-1AC4C04C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2E0E4-0A97-2045-BA2E-C9D70642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74C20-A67E-5D2A-D853-2FB64812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3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1E379-C82C-29F7-B584-3CACF122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F0507-7CB6-E622-A2E7-F7FBE624B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A9B6-1376-2D32-3262-F141B5D97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C843-D5A4-4B9B-83C3-618BE9B61A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34D04-9C36-73B9-CFA8-9863A989E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4956-D5FE-76B6-BF80-60EC39096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5BE2F-E53A-41F8-8F5B-9292F132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C060-95FE-BF60-FD63-1B0445A0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Database(Neo4j). Graph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203CC-0BDC-3D21-2D15-1A2CCF89D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708" y="1825625"/>
            <a:ext cx="8270584" cy="4351338"/>
          </a:xfrm>
        </p:spPr>
      </p:pic>
    </p:spTree>
    <p:extLst>
      <p:ext uri="{BB962C8B-B14F-4D97-AF65-F5344CB8AC3E}">
        <p14:creationId xmlns:p14="http://schemas.microsoft.com/office/powerpoint/2010/main" val="27457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E765-AE07-D736-135F-9C67596A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A19FEA-6F39-6068-5850-C0207BF7C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097" y="1825625"/>
            <a:ext cx="8359805" cy="4351338"/>
          </a:xfrm>
        </p:spPr>
      </p:pic>
    </p:spTree>
    <p:extLst>
      <p:ext uri="{BB962C8B-B14F-4D97-AF65-F5344CB8AC3E}">
        <p14:creationId xmlns:p14="http://schemas.microsoft.com/office/powerpoint/2010/main" val="69986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E7BA-766E-A7E0-91B0-E91F31A2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for </a:t>
            </a:r>
            <a:r>
              <a:rPr lang="en-US" dirty="0" err="1"/>
              <a:t>minisocial</a:t>
            </a:r>
            <a:r>
              <a:rPr lang="en-US" dirty="0"/>
              <a:t> media 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AE837-6CE3-FE76-0E5E-2E0A803CA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841" y="1825625"/>
            <a:ext cx="8244317" cy="4351338"/>
          </a:xfrm>
        </p:spPr>
      </p:pic>
    </p:spTree>
    <p:extLst>
      <p:ext uri="{BB962C8B-B14F-4D97-AF65-F5344CB8AC3E}">
        <p14:creationId xmlns:p14="http://schemas.microsoft.com/office/powerpoint/2010/main" val="196658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A261-00A1-F2D2-5B6E-D6A81EF3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 for login page and register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A3C47-8843-2A4D-ABDE-531F024E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704" y="1825625"/>
            <a:ext cx="8600591" cy="4351338"/>
          </a:xfrm>
        </p:spPr>
      </p:pic>
    </p:spTree>
    <p:extLst>
      <p:ext uri="{BB962C8B-B14F-4D97-AF65-F5344CB8AC3E}">
        <p14:creationId xmlns:p14="http://schemas.microsoft.com/office/powerpoint/2010/main" val="25537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F5D2-ADE8-2777-7874-F2022ADB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access to start node </a:t>
            </a:r>
            <a:r>
              <a:rPr lang="en-US" dirty="0" err="1"/>
              <a:t>js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3F0D6-8945-A515-7201-54CC8E0C0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705" y="1825625"/>
            <a:ext cx="8460590" cy="4351338"/>
          </a:xfrm>
        </p:spPr>
      </p:pic>
    </p:spTree>
    <p:extLst>
      <p:ext uri="{BB962C8B-B14F-4D97-AF65-F5344CB8AC3E}">
        <p14:creationId xmlns:p14="http://schemas.microsoft.com/office/powerpoint/2010/main" val="201896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Database(Neo4j). Graph database</vt:lpstr>
      <vt:lpstr>Query</vt:lpstr>
      <vt:lpstr>Ui design for minisocial media site</vt:lpstr>
      <vt:lpstr>Ui design for login page and register page</vt:lpstr>
      <vt:lpstr>Back end access to start node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2025-03-23T12:49:59Z</dcterms:created>
  <dcterms:modified xsi:type="dcterms:W3CDTF">2025-05-19T07:10:15Z</dcterms:modified>
</cp:coreProperties>
</file>