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6D031-D7B6-4965-9B1E-568D361A5B94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DA070-23B4-4036-98B6-343595E3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1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A070-23B4-4036-98B6-343595E3CC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08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5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28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95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59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0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0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66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7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8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70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5677-C91B-4CF6-8138-4EFE79A770F8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41B6-442B-4108-916B-8EEA017F7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2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Box 3"/>
          <p:cNvSpPr txBox="1"/>
          <p:nvPr/>
        </p:nvSpPr>
        <p:spPr>
          <a:xfrm>
            <a:off x="1133475" y="152400"/>
            <a:ext cx="99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О команде</a:t>
            </a:r>
            <a:endParaRPr lang="ru-RU" sz="3600" dirty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902" y="798731"/>
            <a:ext cx="78659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Название команды: </a:t>
            </a:r>
            <a:r>
              <a:rPr lang="ru-RU" sz="1400" dirty="0" err="1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The</a:t>
            </a:r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Epoxy</a:t>
            </a:r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of</a:t>
            </a:r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Coziness</a:t>
            </a:r>
            <a:endParaRPr lang="ru-RU" sz="1400" dirty="0" smtClean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  <a:p>
            <a:endParaRPr lang="ru-RU" sz="1400" dirty="0" smtClean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  <a:p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Участник</a:t>
            </a:r>
            <a:r>
              <a:rPr lang="en-US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/</a:t>
            </a:r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Капитан команды: Вахнин Алексей Николаевич, студент 2 курса</a:t>
            </a:r>
          </a:p>
          <a:p>
            <a:endParaRPr lang="ru-RU" sz="1400" dirty="0" smtClean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  <a:p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Учебное заведение: </a:t>
            </a:r>
            <a:r>
              <a:rPr lang="ru-RU" sz="1400" dirty="0" err="1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Княгининский</a:t>
            </a:r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 университет (ГБОУ ВО НГИЭУ)</a:t>
            </a:r>
          </a:p>
          <a:p>
            <a:endParaRPr lang="ru-RU" sz="1400" dirty="0" smtClean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  <a:p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Специализация: Анализ данных и машинное обучение</a:t>
            </a:r>
          </a:p>
          <a:p>
            <a:endParaRPr lang="ru-RU" sz="1400" dirty="0" smtClean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  <a:p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Опыт: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	Разработка </a:t>
            </a:r>
            <a:r>
              <a:rPr lang="ru-RU" sz="1400" dirty="0" err="1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Telegram</a:t>
            </a:r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-ботов - 2 года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Достижения: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	Победитель </a:t>
            </a:r>
            <a:r>
              <a:rPr lang="ru-RU" sz="1400" dirty="0" err="1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интенсива</a:t>
            </a:r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 Школы цифровой этики </a:t>
            </a:r>
            <a:r>
              <a:rPr lang="ru-RU" sz="1400" dirty="0" err="1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Неймарк</a:t>
            </a:r>
            <a:endParaRPr lang="ru-RU" sz="1400" dirty="0" smtClean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  <a:p>
            <a:r>
              <a:rPr lang="ru-RU" sz="14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	Победитель Ярмарки проектов 2023 года в городе </a:t>
            </a:r>
            <a:r>
              <a:rPr lang="ru-RU" sz="1400" dirty="0" err="1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Княгинино</a:t>
            </a:r>
            <a:endParaRPr lang="ru-RU" sz="1400" dirty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Box 3"/>
          <p:cNvSpPr txBox="1"/>
          <p:nvPr/>
        </p:nvSpPr>
        <p:spPr>
          <a:xfrm>
            <a:off x="1133475" y="152400"/>
            <a:ext cx="99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Практическая часть</a:t>
            </a:r>
            <a:endParaRPr lang="ru-RU" sz="3600" dirty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59" y="1237698"/>
            <a:ext cx="4141042" cy="4382603"/>
          </a:xfrm>
          <a:prstGeom prst="rect">
            <a:avLst/>
          </a:prstGeom>
        </p:spPr>
      </p:pic>
      <p:pic>
        <p:nvPicPr>
          <p:cNvPr id="1026" name="Picture 2" descr="http://qrcoder.ru/code/?https%3A%2F%2Fgithub.com%2FLewyWho%2Ftg_bot_Mechanical_Guide&amp;8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93" y="2197329"/>
            <a:ext cx="2463338" cy="246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2576" y="4660668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QR </a:t>
            </a:r>
            <a:r>
              <a:rPr lang="ru-RU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Код на проект </a:t>
            </a:r>
            <a:r>
              <a:rPr lang="en-US" dirty="0" smtClean="0">
                <a:solidFill>
                  <a:schemeClr val="bg1"/>
                </a:solidFill>
                <a:latin typeface="Dela Gothic One" panose="00000500000000000000" pitchFamily="2" charset="-128"/>
                <a:ea typeface="Dela Gothic One" panose="00000500000000000000" pitchFamily="2" charset="-128"/>
              </a:rPr>
              <a:t>GitHub</a:t>
            </a:r>
            <a:endParaRPr lang="ru-RU" dirty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3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72</Words>
  <Application>Microsoft Office PowerPoint</Application>
  <PresentationFormat>Широкоэкранный</PresentationFormat>
  <Paragraphs>17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Dela Gothic One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Майский</dc:creator>
  <cp:lastModifiedBy>Алексей Майский</cp:lastModifiedBy>
  <cp:revision>8</cp:revision>
  <dcterms:created xsi:type="dcterms:W3CDTF">2024-04-12T07:29:33Z</dcterms:created>
  <dcterms:modified xsi:type="dcterms:W3CDTF">2024-04-12T14:56:16Z</dcterms:modified>
</cp:coreProperties>
</file>