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3" r:id="rId4"/>
    <p:sldId id="261" r:id="rId5"/>
    <p:sldId id="260" r:id="rId6"/>
    <p:sldId id="257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F47D22-AD59-4219-96A0-54B4D9CC01DA}">
          <p14:sldIdLst>
            <p14:sldId id="266"/>
            <p14:sldId id="259"/>
            <p14:sldId id="263"/>
          </p14:sldIdLst>
        </p14:section>
        <p14:section name="Раздел без заголовка" id="{5BA79C7A-31A1-42F9-8DCB-8114985000ED}">
          <p14:sldIdLst>
            <p14:sldId id="261"/>
            <p14:sldId id="260"/>
            <p14:sldId id="257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4169-2DAC-4447-8091-3BCF3460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F7667-7D5F-458E-AD27-A2FAC651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B1AE-C3AB-409B-8682-3A3E1617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0246-E56C-4B88-BD21-57724B0F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68A4-5425-44DD-9AA0-37EDD3DE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546-1C16-4EBC-8AF6-A241587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044D9-0B23-48BF-B8B5-4B4ACC4F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B456-01AB-4B9E-BBAB-E474A7A6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E15E-9AC9-4E80-9169-3D3DDE23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9AFA-C34D-42EB-BF1F-47BE396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A818-028F-42CB-B1AE-A8BF3CCA4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4B1E-9646-43E1-90FE-B4BF8057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9C70-A182-4BED-A050-527338A3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6BE2-D806-488F-9C0A-5867204C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1DAA-1DD2-4BC4-8973-4DFE3FE5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606-4431-4771-8D53-6B8A2D47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BD3D-616D-4057-A82B-8E93BC88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830D3-57B6-4FC9-AF99-9C14BB4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A7D01-8B60-4091-AB01-B4156D0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EF93-8584-4E5F-925E-312C2C1C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D50B-ECAF-424C-B5B4-CABE597C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2778-AC11-4150-B19A-A659EE32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FBBB-0CF4-486C-8339-CBE1115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3B8C-9A60-42CE-96F5-33D570FA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3222-F8BF-489A-BDF6-33503F40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0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8433-01B7-4BCB-8E2D-B872F0E5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4F66-A46F-4FD1-A753-4719E41B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0424-4A3A-4625-8FC2-CA3DAC00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C8480-BC3D-4EED-8E2C-BDB32DF5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34C1-31DD-455A-BC65-B815FA07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D116-CA1E-47FB-8ADE-5E00BB61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BC63-FB66-429C-9F47-856BDFD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4324E-DAAB-4B0A-AD8F-BC0E83CC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41E1-627E-4A48-9075-30DED4FB2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E182A-1C1F-42B0-810A-EC378D53B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8EB7F-E85C-41E9-9307-A644BD23B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9FDFE-E887-40EB-BAC1-8BBB479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2889D-A845-4EE4-A815-AF605FB8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3E4CB-A644-4AE1-B807-73674FED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B67-944E-4980-8856-F7A94C1E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A91F4-39EE-42C3-B3FB-4F2C1601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01A3-5EBA-441D-9CAF-DAC14F45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A6BDE-77C6-400E-AC66-21366A3B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9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06AF6-5DF7-4A8D-BBAE-53143E3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FDF2-7B64-4973-A3F0-5D0E82F0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154F-5712-41F9-84BC-A41CEE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BA5-6C7A-4FFE-BF79-E0FCA1FB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831A-95A6-4692-BC5C-EA2F28E6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12F6-8F34-4ED3-A1F9-20623E0C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032A-A007-4989-957C-98DB7F54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5C93-E3E9-41DC-88F8-4EFFF088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1FB7-DFC1-432B-BB61-ADCF5AA1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3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F01A-9322-41BC-80C1-62889DF5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A521C-3F7B-4E51-ADFD-D511DFBC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0C9D-7D8F-4D47-96FF-FC2663FE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05F0-9BC7-4324-BFE9-A11F45A2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284A0-F36E-49D5-86B6-44895250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3401D-0A32-4C38-AE1E-3F5815C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3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A8759-4259-4725-9A79-350DBF3D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A404E-D0F7-4A4D-BA8A-F76E1545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0B6E-AE96-45FD-A9D5-43B14E1E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7E6A-2F78-4286-9C11-831F8FF36608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8839-D874-4F2A-B053-7D6317EA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85B3-C2F5-4D53-8BCC-7EFFD72BE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D8BF-4E65-4BE9-A7FC-378814025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D11F2-B452-4E7E-B73C-2742819C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5CAC6-540D-4FF8-B6B3-D825D06A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D3FE8-EFD9-4E80-B48E-856D8EBF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C47125-42A3-4CE1-B2B8-C4ED813A0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6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BBCB00-63CB-4CE2-A21E-92DBD9F9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7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5B29B2-22A4-DF02-4897-0E515E8EA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336">
            <a:off x="-2387190" y="-1707613"/>
            <a:ext cx="19129431" cy="1116039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47715B5-FFB5-FD89-30D4-87F4EED9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881">
            <a:off x="9179783" y="265671"/>
            <a:ext cx="2600326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E777B4-AF8A-3EC2-6D2E-AA7B1B788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" r="37873" b="-1"/>
          <a:stretch/>
        </p:blipFill>
        <p:spPr bwMode="auto">
          <a:xfrm rot="20939000">
            <a:off x="1279708" y="5183595"/>
            <a:ext cx="6222620" cy="9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4C4FE3-B402-9657-5A44-DE2F61B97C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" r="44662"/>
          <a:stretch/>
        </p:blipFill>
        <p:spPr>
          <a:xfrm rot="2972778">
            <a:off x="5492625" y="1950636"/>
            <a:ext cx="6384651" cy="27425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5BA5A3D-76B7-66B2-CA40-14FDA0011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9" y="416302"/>
            <a:ext cx="5540760" cy="42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B1390-936A-4032-B154-E5BCBAB64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9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C6D8C-1AA8-4C1B-8EF6-E3BA56E1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E1B28-1C63-455A-87D0-00EA38D0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A16891-13B2-4836-BE8E-4E7BF450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9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Нн Енн</dc:creator>
  <cp:lastModifiedBy>Нн Енн</cp:lastModifiedBy>
  <cp:revision>14</cp:revision>
  <dcterms:created xsi:type="dcterms:W3CDTF">2023-10-08T09:10:35Z</dcterms:created>
  <dcterms:modified xsi:type="dcterms:W3CDTF">2023-10-08T11:42:40Z</dcterms:modified>
</cp:coreProperties>
</file>