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262" r:id="rId3"/>
    <p:sldId id="278" r:id="rId4"/>
    <p:sldId id="270" r:id="rId5"/>
    <p:sldId id="263" r:id="rId6"/>
    <p:sldId id="260" r:id="rId7"/>
    <p:sldId id="277" r:id="rId8"/>
    <p:sldId id="271" r:id="rId9"/>
    <p:sldId id="269" r:id="rId10"/>
    <p:sldId id="272" r:id="rId11"/>
    <p:sldId id="273" r:id="rId12"/>
    <p:sldId id="274" r:id="rId13"/>
    <p:sldId id="275" r:id="rId14"/>
    <p:sldId id="279" r:id="rId15"/>
    <p:sldId id="265" r:id="rId16"/>
    <p:sldId id="280" r:id="rId17"/>
    <p:sldId id="281" r:id="rId18"/>
    <p:sldId id="282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32022-B85B-4ACD-855B-475E7CA82BC8}" type="datetimeFigureOut">
              <a:rPr lang="zh-CN" altLang="en-US" smtClean="0"/>
              <a:pPr/>
              <a:t>2014-2-13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43ACC-7704-4E5A-BD38-E701133262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cover_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4850"/>
            <a:ext cx="9163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6" descr="bar_white_bot"/>
          <p:cNvPicPr>
            <a:picLocks noChangeAspect="1" noChangeArrowheads="1"/>
          </p:cNvPicPr>
          <p:nvPr/>
        </p:nvPicPr>
        <p:blipFill>
          <a:blip r:embed="rId3" cstate="print"/>
          <a:srcRect b="1707"/>
          <a:stretch>
            <a:fillRect/>
          </a:stretch>
        </p:blipFill>
        <p:spPr bwMode="auto">
          <a:xfrm>
            <a:off x="0" y="5303838"/>
            <a:ext cx="9144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bar_white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bar_white_2"/>
          <p:cNvPicPr>
            <a:picLocks noChangeAspect="1" noChangeArrowheads="1"/>
          </p:cNvPicPr>
          <p:nvPr/>
        </p:nvPicPr>
        <p:blipFill>
          <a:blip r:embed="rId4" cstate="print"/>
          <a:srcRect l="47466" r="4236"/>
          <a:stretch>
            <a:fillRect/>
          </a:stretch>
        </p:blipFill>
        <p:spPr bwMode="auto">
          <a:xfrm>
            <a:off x="4178300" y="0"/>
            <a:ext cx="4416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9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  <p:pic>
        <p:nvPicPr>
          <p:cNvPr id="10" name="Picture 37" descr="bar_white_bot"/>
          <p:cNvPicPr>
            <a:picLocks noChangeAspect="1" noChangeArrowheads="1"/>
          </p:cNvPicPr>
          <p:nvPr/>
        </p:nvPicPr>
        <p:blipFill>
          <a:blip r:embed="rId3" cstate="print"/>
          <a:srcRect l="36562" r="27742" b="1707"/>
          <a:stretch>
            <a:fillRect/>
          </a:stretch>
        </p:blipFill>
        <p:spPr bwMode="auto">
          <a:xfrm>
            <a:off x="3151188" y="5303838"/>
            <a:ext cx="32639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12" name="Picture 38" descr="bar_white_bot"/>
          <p:cNvPicPr>
            <a:picLocks noChangeAspect="1" noChangeArrowheads="1"/>
          </p:cNvPicPr>
          <p:nvPr/>
        </p:nvPicPr>
        <p:blipFill>
          <a:blip r:embed="rId3" cstate="print"/>
          <a:srcRect t="95583"/>
          <a:stretch>
            <a:fillRect/>
          </a:stretch>
        </p:blipFill>
        <p:spPr bwMode="auto">
          <a:xfrm>
            <a:off x="0" y="6770688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7063" y="1123950"/>
            <a:ext cx="8054975" cy="49545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bar_logoc"/>
          <p:cNvPicPr>
            <a:picLocks noChangeAspect="1" noChangeArrowheads="1"/>
          </p:cNvPicPr>
          <p:nvPr/>
        </p:nvPicPr>
        <p:blipFill>
          <a:blip r:embed="rId15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CN" altLang="zh-TW" smtClean="0"/>
              <a:t> pt Arial</a:t>
            </a:r>
            <a:endParaRPr lang="en-US" altLang="ja-JP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7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57813"/>
            <a:ext cx="9163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16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latin typeface="Calibri" pitchFamily="34" charset="0"/>
                <a:ea typeface="SimHei" pitchFamily="2" charset="-122"/>
              </a:rPr>
              <a:t>Internal Use</a:t>
            </a:r>
            <a:endParaRPr lang="en-US" altLang="zh-TW" sz="1400" b="1">
              <a:latin typeface="Calibri" pitchFamily="34" charset="0"/>
            </a:endParaRP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latin typeface="Calibri" pitchFamily="34" charset="0"/>
              <a:ea typeface="SimHei" pitchFamily="2" charset="-122"/>
            </a:endParaRPr>
          </a:p>
        </p:txBody>
      </p:sp>
      <p:pic>
        <p:nvPicPr>
          <p:cNvPr id="15368" name="Picture 11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388" y="2638425"/>
            <a:ext cx="8524875" cy="1441450"/>
          </a:xfrm>
        </p:spPr>
        <p:txBody>
          <a:bodyPr/>
          <a:lstStyle/>
          <a:p>
            <a:r>
              <a:rPr lang="zh-CN" altLang="en-US" smtClean="0"/>
              <a:t>自动扫口和自动识别下载口</a:t>
            </a:r>
            <a:endParaRPr lang="en-US" altLang="zh-TW" dirty="0" smtClean="0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5724525" y="5621338"/>
            <a:ext cx="3109913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ctr">
              <a:spcBef>
                <a:spcPct val="20000"/>
              </a:spcBef>
            </a:pPr>
            <a:r>
              <a:rPr lang="en-US" altLang="zh-CN" sz="1600" dirty="0" smtClean="0">
                <a:latin typeface="Calibri" pitchFamily="34" charset="0"/>
                <a:ea typeface="SimHei" pitchFamily="2" charset="-122"/>
              </a:rPr>
              <a:t>2013/01/16</a:t>
            </a:r>
            <a:endParaRPr lang="en-US" altLang="zh-TW" sz="1600" dirty="0">
              <a:latin typeface="Calibri" pitchFamily="34" charset="0"/>
              <a:ea typeface="SimHei" pitchFamily="2" charset="-122"/>
            </a:endParaRPr>
          </a:p>
          <a:p>
            <a:pPr algn="r" fontAlgn="ctr">
              <a:spcBef>
                <a:spcPct val="20000"/>
              </a:spcBef>
            </a:pPr>
            <a:r>
              <a:rPr lang="en-US" altLang="zh-CN" sz="1600" smtClean="0">
                <a:latin typeface="Calibri" pitchFamily="34" charset="0"/>
                <a:ea typeface="SimHei" pitchFamily="2" charset="-122"/>
              </a:rPr>
              <a:t>ACS7/ST</a:t>
            </a:r>
            <a:endParaRPr lang="en-US" sz="1600" dirty="0">
              <a:latin typeface="Calibri" pitchFamily="34" charset="0"/>
              <a:ea typeface="SimHei" pitchFamily="2" charset="-122"/>
            </a:endParaRPr>
          </a:p>
        </p:txBody>
      </p:sp>
      <p:pic>
        <p:nvPicPr>
          <p:cNvPr id="15371" name="Picture 23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24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25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26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27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自动扫口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步骤（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0200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自动扫口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步骤（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205788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自动扫口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步骤（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166813"/>
            <a:ext cx="82677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自动扫口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步骤（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04421"/>
            <a:ext cx="7910513" cy="492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7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57813"/>
            <a:ext cx="9163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16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latin typeface="Calibri" pitchFamily="34" charset="0"/>
                <a:ea typeface="SimHei" pitchFamily="2" charset="-122"/>
              </a:rPr>
              <a:t>Internal Use</a:t>
            </a:r>
            <a:endParaRPr lang="en-US" altLang="zh-TW" sz="1400" b="1">
              <a:latin typeface="Calibri" pitchFamily="34" charset="0"/>
            </a:endParaRP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latin typeface="Calibri" pitchFamily="34" charset="0"/>
              <a:ea typeface="SimHei" pitchFamily="2" charset="-122"/>
            </a:endParaRPr>
          </a:p>
        </p:txBody>
      </p:sp>
      <p:pic>
        <p:nvPicPr>
          <p:cNvPr id="15368" name="Picture 11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388" y="2638425"/>
            <a:ext cx="8524875" cy="1441450"/>
          </a:xfrm>
        </p:spPr>
        <p:txBody>
          <a:bodyPr/>
          <a:lstStyle/>
          <a:p>
            <a:r>
              <a:rPr lang="zh-CN" altLang="en-US" sz="3600" dirty="0" smtClean="0"/>
              <a:t>自动识别下载口</a:t>
            </a:r>
            <a:endParaRPr lang="en-US" altLang="zh-CN" sz="3600" dirty="0" smtClean="0"/>
          </a:p>
        </p:txBody>
      </p:sp>
      <p:pic>
        <p:nvPicPr>
          <p:cNvPr id="15371" name="Picture 23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24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25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26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27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自动识别</a:t>
            </a:r>
            <a:r>
              <a:rPr lang="en-US" altLang="zh-CN" dirty="0" smtClean="0"/>
              <a:t>comport</a:t>
            </a:r>
            <a:r>
              <a:rPr lang="zh-CN" altLang="en-US" dirty="0" smtClean="0"/>
              <a:t>口下载（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139113" cy="533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自动识别</a:t>
            </a:r>
            <a:r>
              <a:rPr lang="en-US" altLang="zh-CN" dirty="0" smtClean="0"/>
              <a:t>comport</a:t>
            </a:r>
            <a:r>
              <a:rPr lang="zh-CN" altLang="en-US" dirty="0" smtClean="0"/>
              <a:t>口下载（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295400"/>
            <a:ext cx="813435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7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57813"/>
            <a:ext cx="9163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16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latin typeface="Calibri" pitchFamily="34" charset="0"/>
                <a:ea typeface="SimHei" pitchFamily="2" charset="-122"/>
              </a:rPr>
              <a:t>Internal Use</a:t>
            </a:r>
            <a:endParaRPr lang="en-US" altLang="zh-TW" sz="1400" b="1">
              <a:latin typeface="Calibri" pitchFamily="34" charset="0"/>
            </a:endParaRP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latin typeface="Calibri" pitchFamily="34" charset="0"/>
              <a:ea typeface="SimHei" pitchFamily="2" charset="-122"/>
            </a:endParaRPr>
          </a:p>
        </p:txBody>
      </p:sp>
      <p:pic>
        <p:nvPicPr>
          <p:cNvPr id="15368" name="Picture 11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388" y="2638425"/>
            <a:ext cx="8524875" cy="1441450"/>
          </a:xfrm>
        </p:spPr>
        <p:txBody>
          <a:bodyPr/>
          <a:lstStyle/>
          <a:p>
            <a:r>
              <a:rPr lang="en-US" altLang="zh-CN" sz="3600" dirty="0" smtClean="0"/>
              <a:t>FAQ</a:t>
            </a:r>
          </a:p>
        </p:txBody>
      </p:sp>
      <p:pic>
        <p:nvPicPr>
          <p:cNvPr id="15371" name="Picture 23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24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25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26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27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C0F20-7CCF-42F1-B008-B113B0AE2B8A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idx="1"/>
          </p:nvPr>
        </p:nvSpPr>
        <p:spPr>
          <a:xfrm>
            <a:off x="627063" y="1123950"/>
            <a:ext cx="8054975" cy="4954588"/>
          </a:xfrm>
        </p:spPr>
        <p:txBody>
          <a:bodyPr/>
          <a:lstStyle/>
          <a:p>
            <a:r>
              <a:rPr lang="zh-CN" altLang="en-US" b="1" dirty="0" smtClean="0"/>
              <a:t>问：除了自动扫口，是否可以在</a:t>
            </a:r>
            <a:r>
              <a:rPr lang="en-US" altLang="zh-CN" dirty="0" smtClean="0"/>
              <a:t>SPMultiPortFlashDownloadProject.ini</a:t>
            </a:r>
            <a:r>
              <a:rPr lang="zh-CN" altLang="en-US" b="1" dirty="0" smtClean="0"/>
              <a:t>对</a:t>
            </a:r>
            <a:r>
              <a:rPr lang="en-US" altLang="zh-CN" b="1" dirty="0" smtClean="0"/>
              <a:t>comport</a:t>
            </a:r>
            <a:r>
              <a:rPr lang="zh-CN" altLang="en-US" b="1" dirty="0" smtClean="0"/>
              <a:t>口进行配置？</a:t>
            </a:r>
            <a:endParaRPr lang="en-US" altLang="zh-CN" b="1" dirty="0" smtClean="0"/>
          </a:p>
          <a:p>
            <a:pPr lvl="1">
              <a:buNone/>
            </a:pPr>
            <a:r>
              <a:rPr lang="zh-CN" altLang="en-US" sz="2400" dirty="0" smtClean="0">
                <a:solidFill>
                  <a:srgbClr val="000000"/>
                </a:solidFill>
                <a:cs typeface="+mn-cs"/>
              </a:rPr>
              <a:t>答：可以。</a:t>
            </a:r>
            <a:endParaRPr lang="en-US" altLang="zh-CN" sz="2400" dirty="0" smtClean="0">
              <a:solidFill>
                <a:srgbClr val="000000"/>
              </a:solidFill>
              <a:cs typeface="+mn-cs"/>
            </a:endParaRPr>
          </a:p>
          <a:p>
            <a:pPr lvl="1" eaLnBrk="1" hangingPunct="1">
              <a:buNone/>
            </a:pPr>
            <a:endParaRPr lang="en-US" altLang="zh-CN" b="1" dirty="0" smtClean="0"/>
          </a:p>
          <a:p>
            <a:pPr lvl="1" eaLnBrk="1" hangingPunct="1"/>
            <a:endParaRPr lang="en-US" altLang="zh-CN" b="1" dirty="0" smtClean="0"/>
          </a:p>
          <a:p>
            <a:pPr lvl="1" eaLnBrk="1" hangingPunct="1"/>
            <a:endParaRPr lang="en-US" altLang="zh-CN" b="1" dirty="0" smtClean="0">
              <a:solidFill>
                <a:srgbClr val="006EB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7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57813"/>
            <a:ext cx="9163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16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latin typeface="Calibri" pitchFamily="34" charset="0"/>
                <a:ea typeface="SimHei" pitchFamily="2" charset="-122"/>
              </a:rPr>
              <a:t>Internal Use</a:t>
            </a:r>
            <a:endParaRPr lang="en-US" altLang="zh-TW" sz="1400" b="1">
              <a:latin typeface="Calibri" pitchFamily="34" charset="0"/>
            </a:endParaRP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latin typeface="Calibri" pitchFamily="34" charset="0"/>
              <a:ea typeface="SimHei" pitchFamily="2" charset="-122"/>
            </a:endParaRPr>
          </a:p>
        </p:txBody>
      </p:sp>
      <p:pic>
        <p:nvPicPr>
          <p:cNvPr id="15368" name="Picture 11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388" y="2638425"/>
            <a:ext cx="8524875" cy="14414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Thanks</a:t>
            </a:r>
            <a:endParaRPr lang="en-US" altLang="zh-TW" dirty="0" smtClean="0"/>
          </a:p>
        </p:txBody>
      </p:sp>
      <p:pic>
        <p:nvPicPr>
          <p:cNvPr id="15371" name="Picture 23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24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25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26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27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04800"/>
            <a:ext cx="8059738" cy="8239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内容简介</a:t>
            </a:r>
            <a:endParaRPr lang="zh-TW" altLang="en-US" dirty="0" smtClean="0"/>
          </a:p>
        </p:txBody>
      </p:sp>
      <p:sp>
        <p:nvSpPr>
          <p:cNvPr id="409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工具界面（</a:t>
            </a:r>
            <a:r>
              <a:rPr lang="en-US" altLang="zh-CN" b="1" dirty="0" smtClean="0"/>
              <a:t>UI</a:t>
            </a:r>
            <a:r>
              <a:rPr lang="zh-CN" altLang="en-US" b="1" dirty="0" smtClean="0"/>
              <a:t>）改变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自动扫口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自动识别下载口</a:t>
            </a:r>
            <a:endParaRPr lang="en-US" altLang="zh-CN" b="1" dirty="0" smtClean="0"/>
          </a:p>
          <a:p>
            <a:pPr lvl="1" eaLnBrk="1" hangingPunct="1"/>
            <a:endParaRPr lang="en-US" altLang="zh-CN" b="1" dirty="0" smtClean="0"/>
          </a:p>
          <a:p>
            <a:pPr lvl="1" eaLnBrk="1" hangingPunct="1"/>
            <a:endParaRPr lang="en-US" altLang="zh-CN" b="1" dirty="0" smtClean="0"/>
          </a:p>
          <a:p>
            <a:pPr lvl="1" eaLnBrk="1" hangingPunct="1"/>
            <a:endParaRPr lang="en-US" altLang="zh-CN" b="1" dirty="0" smtClean="0">
              <a:solidFill>
                <a:srgbClr val="006EBC"/>
              </a:solidFill>
              <a:ea typeface="宋体" pitchFamily="2" charset="-122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9A128E-99E3-4773-9AED-61058815C4E4}" type="datetime1">
              <a:rPr lang="ja-JP" altLang="en-US" smtClean="0"/>
              <a:pPr>
                <a:defRPr/>
              </a:pPr>
              <a:t>2014/2/13</a:t>
            </a:fld>
            <a:endParaRPr lang="en-US" altLang="ja-JP" smtClean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354F5-0E26-4BA3-8F69-5A36689011BB}" type="slidenum">
              <a:rPr lang="en-US" altLang="ja-JP" smtClean="0"/>
              <a:pPr>
                <a:defRPr/>
              </a:pPr>
              <a:t>2</a:t>
            </a:fld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7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57813"/>
            <a:ext cx="9163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16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latin typeface="Calibri" pitchFamily="34" charset="0"/>
                <a:ea typeface="SimHei" pitchFamily="2" charset="-122"/>
              </a:rPr>
              <a:t>Internal Use</a:t>
            </a:r>
            <a:endParaRPr lang="en-US" altLang="zh-TW" sz="1400" b="1">
              <a:latin typeface="Calibri" pitchFamily="34" charset="0"/>
            </a:endParaRP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latin typeface="Calibri" pitchFamily="34" charset="0"/>
              <a:ea typeface="SimHei" pitchFamily="2" charset="-122"/>
            </a:endParaRPr>
          </a:p>
        </p:txBody>
      </p:sp>
      <p:pic>
        <p:nvPicPr>
          <p:cNvPr id="15368" name="Picture 11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388" y="2638425"/>
            <a:ext cx="8524875" cy="1441450"/>
          </a:xfrm>
        </p:spPr>
        <p:txBody>
          <a:bodyPr/>
          <a:lstStyle/>
          <a:p>
            <a:r>
              <a:rPr lang="zh-CN" altLang="en-US" sz="3600" dirty="0" smtClean="0"/>
              <a:t>工具界面（</a:t>
            </a:r>
            <a:r>
              <a:rPr lang="en-US" altLang="zh-CN" sz="3600" dirty="0" smtClean="0"/>
              <a:t>UI</a:t>
            </a:r>
            <a:r>
              <a:rPr lang="zh-CN" altLang="en-US" sz="3600" dirty="0" smtClean="0"/>
              <a:t>）改变</a:t>
            </a:r>
            <a:endParaRPr lang="en-US" altLang="zh-CN" sz="3600" dirty="0" smtClean="0"/>
          </a:p>
        </p:txBody>
      </p:sp>
      <p:pic>
        <p:nvPicPr>
          <p:cNvPr id="15371" name="Picture 23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24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25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26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27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工具界面（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）改变</a:t>
            </a:r>
            <a:endParaRPr lang="en-US" altLang="zh-CN" dirty="0" smtClean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C0F20-7CCF-42F1-B008-B113B0AE2B8A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idx="1"/>
          </p:nvPr>
        </p:nvSpPr>
        <p:spPr>
          <a:xfrm>
            <a:off x="627063" y="1123950"/>
            <a:ext cx="8054975" cy="495458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在每一路下载口前增加</a:t>
            </a:r>
            <a:r>
              <a:rPr lang="zh-CN" altLang="en-US" b="1" dirty="0" smtClean="0">
                <a:solidFill>
                  <a:srgbClr val="FF0000"/>
                </a:solidFill>
              </a:rPr>
              <a:t>索引标识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 smtClean="0"/>
              <a:t>去掉</a:t>
            </a:r>
            <a:r>
              <a:rPr lang="en-US" altLang="zh-CN" b="1" dirty="0" smtClean="0"/>
              <a:t>”USB PORT</a:t>
            </a:r>
            <a:r>
              <a:rPr lang="en-US" altLang="zh-CN" b="1" dirty="0" smtClean="0"/>
              <a:t>”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选择框</a:t>
            </a:r>
            <a:r>
              <a:rPr lang="zh-CN" altLang="en-US" b="1" dirty="0" smtClean="0"/>
              <a:t>，</a:t>
            </a:r>
            <a:r>
              <a:rPr lang="zh-CN" altLang="en-US" b="1" dirty="0" smtClean="0"/>
              <a:t>替换为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Autopulling</a:t>
            </a:r>
            <a:r>
              <a:rPr lang="zh-CN" altLang="en-US" b="1" dirty="0" smtClean="0">
                <a:solidFill>
                  <a:srgbClr val="FF0000"/>
                </a:solidFill>
              </a:rPr>
              <a:t>选项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每一路下载的界面同时显示</a:t>
            </a:r>
            <a:r>
              <a:rPr lang="en-US" altLang="zh-CN" b="1" dirty="0" err="1" smtClean="0"/>
              <a:t>Bootrom</a:t>
            </a:r>
            <a:r>
              <a:rPr lang="zh-CN" altLang="en-US" b="1" dirty="0" smtClean="0"/>
              <a:t>口索引和</a:t>
            </a:r>
            <a:r>
              <a:rPr lang="en-US" altLang="zh-CN" b="1" dirty="0" err="1" smtClean="0"/>
              <a:t>Preloader</a:t>
            </a:r>
            <a:r>
              <a:rPr lang="zh-CN" altLang="en-US" b="1" dirty="0" smtClean="0"/>
              <a:t>口索引。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表示这一路下载在</a:t>
            </a:r>
            <a:r>
              <a:rPr lang="zh-CN" altLang="en-US" dirty="0" smtClean="0">
                <a:solidFill>
                  <a:srgbClr val="FF0000"/>
                </a:solidFill>
              </a:rPr>
              <a:t>下载时可以自动识别出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Bootrom</a:t>
            </a:r>
            <a:r>
              <a:rPr lang="en-US" altLang="zh-CN" dirty="0" smtClean="0"/>
              <a:t> Com</a:t>
            </a:r>
            <a:r>
              <a:rPr lang="zh-CN" altLang="en-US" dirty="0" smtClean="0"/>
              <a:t>索引和</a:t>
            </a:r>
            <a:r>
              <a:rPr lang="en-US" altLang="zh-CN" dirty="0" err="1" smtClean="0"/>
              <a:t>Preloader</a:t>
            </a:r>
            <a:r>
              <a:rPr lang="en-US" altLang="zh-CN" dirty="0" smtClean="0"/>
              <a:t> Com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Com56+Com9 </a:t>
            </a:r>
            <a:r>
              <a:rPr lang="zh-CN" altLang="en-US" dirty="0" smtClean="0"/>
              <a:t>表示当前这路下载可以自动识别</a:t>
            </a:r>
            <a:r>
              <a:rPr lang="en-US" altLang="zh-CN" dirty="0" err="1" smtClean="0"/>
              <a:t>Bootrom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Com56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Preloader</a:t>
            </a:r>
            <a:r>
              <a:rPr lang="en-US" altLang="zh-CN" dirty="0" smtClean="0"/>
              <a:t> Com9</a:t>
            </a:r>
            <a:r>
              <a:rPr lang="zh-CN" altLang="en-US" dirty="0" smtClean="0"/>
              <a:t>的设备插入。</a:t>
            </a:r>
            <a:endParaRPr lang="en-US" altLang="zh-CN" dirty="0" smtClean="0"/>
          </a:p>
          <a:p>
            <a:pPr lvl="1" eaLnBrk="1" hangingPunct="1">
              <a:buNone/>
            </a:pPr>
            <a:endParaRPr lang="en-US" altLang="zh-CN" b="1" dirty="0" smtClean="0"/>
          </a:p>
          <a:p>
            <a:pPr lvl="1" eaLnBrk="1" hangingPunct="1"/>
            <a:endParaRPr lang="en-US" altLang="zh-CN" b="1" dirty="0" smtClean="0"/>
          </a:p>
          <a:p>
            <a:pPr lvl="1" eaLnBrk="1" hangingPunct="1"/>
            <a:endParaRPr lang="en-US" altLang="zh-CN" b="1" dirty="0" smtClean="0">
              <a:solidFill>
                <a:srgbClr val="006EB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工具界面（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）改变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改变前</a:t>
            </a:r>
            <a:endParaRPr lang="en-US" altLang="zh-CN" dirty="0" smtClean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C0F20-7CCF-42F1-B008-B113B0AE2B8A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439150" cy="496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工具界面（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）改变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改变后</a:t>
            </a:r>
            <a:endParaRPr lang="en-US" altLang="zh-CN" dirty="0" smtClean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C0F20-7CCF-42F1-B008-B113B0AE2B8A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1226"/>
            <a:ext cx="8105775" cy="520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over_back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1978025"/>
            <a:ext cx="91535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7" descr="gray_b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57813"/>
            <a:ext cx="9163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16" descr="gray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525" y="0"/>
            <a:ext cx="916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1400" b="1">
                <a:latin typeface="Calibri" pitchFamily="34" charset="0"/>
                <a:ea typeface="SimHei" pitchFamily="2" charset="-122"/>
              </a:rPr>
              <a:t>Internal Use</a:t>
            </a:r>
            <a:endParaRPr lang="en-US" altLang="zh-TW" sz="1400" b="1">
              <a:latin typeface="Calibri" pitchFamily="34" charset="0"/>
            </a:endParaRP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latin typeface="Calibri" pitchFamily="34" charset="0"/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latin typeface="Calibri" pitchFamily="34" charset="0"/>
              <a:ea typeface="SimHei" pitchFamily="2" charset="-122"/>
            </a:endParaRPr>
          </a:p>
        </p:txBody>
      </p:sp>
      <p:pic>
        <p:nvPicPr>
          <p:cNvPr id="15368" name="Picture 11" descr="bar_white_bot"/>
          <p:cNvPicPr>
            <a:picLocks noChangeAspect="1" noChangeArrowheads="1"/>
          </p:cNvPicPr>
          <p:nvPr/>
        </p:nvPicPr>
        <p:blipFill>
          <a:blip r:embed="rId7" cstate="print"/>
          <a:srcRect t="95583"/>
          <a:stretch>
            <a:fillRect/>
          </a:stretch>
        </p:blipFill>
        <p:spPr bwMode="auto">
          <a:xfrm>
            <a:off x="0" y="6781800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388" y="2638425"/>
            <a:ext cx="8524875" cy="1441450"/>
          </a:xfrm>
        </p:spPr>
        <p:txBody>
          <a:bodyPr/>
          <a:lstStyle/>
          <a:p>
            <a:r>
              <a:rPr lang="zh-CN" altLang="en-US" sz="3600" dirty="0" smtClean="0"/>
              <a:t>自动扫口</a:t>
            </a:r>
            <a:endParaRPr lang="en-US" altLang="zh-TW" sz="3600" dirty="0" smtClean="0"/>
          </a:p>
        </p:txBody>
      </p:sp>
      <p:pic>
        <p:nvPicPr>
          <p:cNvPr id="15371" name="Picture 23" descr="icon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00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24" descr="icon_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33650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25" descr="icon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67613" y="4572000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26" descr="icon_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27" descr="icon_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91213" y="4572000"/>
            <a:ext cx="581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自动扫口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介绍</a:t>
            </a:r>
            <a:endParaRPr lang="en-US" altLang="zh-CN" dirty="0" smtClean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C0F20-7CCF-42F1-B008-B113B0AE2B8A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idx="1"/>
          </p:nvPr>
        </p:nvSpPr>
        <p:spPr>
          <a:xfrm>
            <a:off x="627063" y="1123950"/>
            <a:ext cx="8054975" cy="495458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扫口原理：</a:t>
            </a:r>
            <a:endParaRPr lang="en-US" altLang="zh-CN" b="1" dirty="0" smtClean="0"/>
          </a:p>
          <a:p>
            <a:pPr lvl="1"/>
            <a:r>
              <a:rPr lang="zh-CN" altLang="en-US" sz="1800" dirty="0" smtClean="0"/>
              <a:t>插入设备时，先扫</a:t>
            </a:r>
            <a:r>
              <a:rPr lang="en-US" altLang="zh-CN" sz="1800" dirty="0" err="1" smtClean="0"/>
              <a:t>Bootrom</a:t>
            </a:r>
            <a:r>
              <a:rPr lang="en-US" altLang="zh-CN" sz="1800" dirty="0" smtClean="0"/>
              <a:t> com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然后通过</a:t>
            </a:r>
            <a:r>
              <a:rPr lang="en-US" altLang="zh-CN" sz="1800" dirty="0" err="1" smtClean="0"/>
              <a:t>bootrom</a:t>
            </a:r>
            <a:r>
              <a:rPr lang="zh-CN" altLang="en-US" sz="1800" dirty="0" smtClean="0"/>
              <a:t>下载</a:t>
            </a:r>
            <a:r>
              <a:rPr lang="en-US" altLang="zh-CN" sz="1800" dirty="0" smtClean="0"/>
              <a:t>DA</a:t>
            </a:r>
            <a:r>
              <a:rPr lang="zh-CN" altLang="en-US" sz="1800" dirty="0" smtClean="0"/>
              <a:t>到手机</a:t>
            </a:r>
            <a:r>
              <a:rPr lang="zh-CN" altLang="en-US" sz="1800" dirty="0" smtClean="0"/>
              <a:t>，接着</a:t>
            </a:r>
            <a:r>
              <a:rPr lang="en-US" altLang="zh-CN" sz="1800" dirty="0" smtClean="0"/>
              <a:t>DA run</a:t>
            </a:r>
            <a:r>
              <a:rPr lang="zh-CN" altLang="en-US" sz="1800" dirty="0" smtClean="0"/>
              <a:t>起来后枚举出</a:t>
            </a:r>
            <a:r>
              <a:rPr lang="en-US" altLang="zh-CN" sz="1800" dirty="0" err="1" smtClean="0"/>
              <a:t>Preloader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Com</a:t>
            </a:r>
            <a:r>
              <a:rPr lang="zh-CN" altLang="en-US" sz="1800" dirty="0" smtClean="0"/>
              <a:t>，以便达到同时扫出</a:t>
            </a:r>
            <a:r>
              <a:rPr lang="en-US" altLang="zh-CN" sz="1800" dirty="0" err="1" smtClean="0"/>
              <a:t>Bootrom</a:t>
            </a:r>
            <a:r>
              <a:rPr lang="en-US" altLang="zh-CN" sz="1800" dirty="0" smtClean="0"/>
              <a:t> com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Preloader</a:t>
            </a:r>
            <a:r>
              <a:rPr lang="en-US" altLang="zh-CN" sz="1800" dirty="0" smtClean="0"/>
              <a:t> Com</a:t>
            </a:r>
            <a:r>
              <a:rPr lang="zh-CN" altLang="en-US" sz="1800" dirty="0" smtClean="0"/>
              <a:t>的目的</a:t>
            </a:r>
            <a:endParaRPr lang="en-US" altLang="zh-CN" sz="1800" dirty="0" smtClean="0"/>
          </a:p>
          <a:p>
            <a:r>
              <a:rPr lang="zh-CN" altLang="en-US" b="1" dirty="0" smtClean="0"/>
              <a:t>扫口前准备：</a:t>
            </a:r>
            <a:endParaRPr lang="en-US" altLang="zh-CN" b="1" dirty="0" smtClean="0"/>
          </a:p>
          <a:p>
            <a:pPr lvl="1"/>
            <a:r>
              <a:rPr lang="zh-CN" altLang="en-US" sz="1800" dirty="0" smtClean="0"/>
              <a:t>使用</a:t>
            </a:r>
            <a:r>
              <a:rPr lang="en-US" altLang="zh-CN" sz="1800" dirty="0" smtClean="0"/>
              <a:t>W1308</a:t>
            </a:r>
            <a:r>
              <a:rPr lang="zh-CN" altLang="en-US" sz="1800" dirty="0" smtClean="0"/>
              <a:t>版本或者之后的</a:t>
            </a:r>
            <a:r>
              <a:rPr lang="en-US" altLang="zh-CN" sz="1800" dirty="0" smtClean="0"/>
              <a:t>MDT tool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[MUST]</a:t>
            </a:r>
            <a:r>
              <a:rPr lang="zh-CN" altLang="en-US" sz="1800" dirty="0" smtClean="0">
                <a:solidFill>
                  <a:srgbClr val="FF0000"/>
                </a:solidFill>
              </a:rPr>
              <a:t>选择</a:t>
            </a:r>
            <a:r>
              <a:rPr lang="zh-CN" altLang="en-US" sz="1800" dirty="0" smtClean="0">
                <a:solidFill>
                  <a:srgbClr val="FF0000"/>
                </a:solidFill>
              </a:rPr>
              <a:t>与</a:t>
            </a:r>
            <a:r>
              <a:rPr lang="en-US" altLang="zh-CN" sz="1800" dirty="0" smtClean="0">
                <a:solidFill>
                  <a:srgbClr val="FF0000"/>
                </a:solidFill>
              </a:rPr>
              <a:t>MDT</a:t>
            </a:r>
            <a:r>
              <a:rPr lang="zh-CN" altLang="en-US" sz="1800" dirty="0" smtClean="0">
                <a:solidFill>
                  <a:srgbClr val="FF0000"/>
                </a:solidFill>
              </a:rPr>
              <a:t>对应版本的</a:t>
            </a:r>
            <a:r>
              <a:rPr lang="en-US" altLang="zh-CN" sz="1800" dirty="0" smtClean="0">
                <a:solidFill>
                  <a:srgbClr val="FF0000"/>
                </a:solidFill>
              </a:rPr>
              <a:t>DA</a:t>
            </a:r>
            <a:r>
              <a:rPr lang="zh-CN" altLang="en-US" sz="1800" dirty="0" smtClean="0">
                <a:solidFill>
                  <a:srgbClr val="FF0000"/>
                </a:solidFill>
              </a:rPr>
              <a:t>和设备对应的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Scattere</a:t>
            </a:r>
            <a:r>
              <a:rPr lang="en-US" altLang="zh-CN" sz="1800" dirty="0" smtClean="0">
                <a:solidFill>
                  <a:srgbClr val="FF0000"/>
                </a:solidFill>
              </a:rPr>
              <a:t> file</a:t>
            </a: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准备</a:t>
            </a:r>
            <a:r>
              <a:rPr lang="zh-CN" altLang="en-US" sz="1800" dirty="0" smtClean="0">
                <a:solidFill>
                  <a:srgbClr val="FF0000"/>
                </a:solidFill>
              </a:rPr>
              <a:t>一只没有下载过的</a:t>
            </a:r>
            <a:r>
              <a:rPr lang="en-US" altLang="zh-CN" sz="1800" dirty="0" smtClean="0">
                <a:solidFill>
                  <a:srgbClr val="FF0000"/>
                </a:solidFill>
              </a:rPr>
              <a:t>USB</a:t>
            </a:r>
            <a:r>
              <a:rPr lang="zh-CN" altLang="en-US" sz="1800" dirty="0" smtClean="0">
                <a:solidFill>
                  <a:srgbClr val="FF0000"/>
                </a:solidFill>
              </a:rPr>
              <a:t>设备，即空</a:t>
            </a:r>
            <a:r>
              <a:rPr lang="zh-CN" altLang="en-US" sz="1800" dirty="0" smtClean="0">
                <a:solidFill>
                  <a:srgbClr val="FF0000"/>
                </a:solidFill>
              </a:rPr>
              <a:t>机，插入</a:t>
            </a:r>
            <a:r>
              <a:rPr lang="en-US" altLang="zh-CN" sz="1800" dirty="0" smtClean="0">
                <a:solidFill>
                  <a:srgbClr val="FF0000"/>
                </a:solidFill>
              </a:rPr>
              <a:t>USB</a:t>
            </a:r>
            <a:r>
              <a:rPr lang="zh-CN" altLang="en-US" sz="1800" dirty="0" smtClean="0">
                <a:solidFill>
                  <a:srgbClr val="FF0000"/>
                </a:solidFill>
              </a:rPr>
              <a:t>即可触发进入扫口。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zh-CN" altLang="en-US" sz="1800" dirty="0" smtClean="0">
                <a:solidFill>
                  <a:srgbClr val="FF0000"/>
                </a:solidFill>
              </a:rPr>
              <a:t>注：</a:t>
            </a:r>
            <a:r>
              <a:rPr lang="zh-CN" altLang="en-US" sz="1800" dirty="0" smtClean="0">
                <a:solidFill>
                  <a:srgbClr val="FF0000"/>
                </a:solidFill>
              </a:rPr>
              <a:t>如果没有空机并且设备有接出</a:t>
            </a:r>
            <a:r>
              <a:rPr lang="en-US" altLang="zh-CN" sz="1800" dirty="0" smtClean="0">
                <a:solidFill>
                  <a:srgbClr val="FF0000"/>
                </a:solidFill>
              </a:rPr>
              <a:t>Kcol0</a:t>
            </a:r>
            <a:r>
              <a:rPr lang="zh-CN" altLang="en-US" sz="1800" dirty="0" smtClean="0">
                <a:solidFill>
                  <a:srgbClr val="FF0000"/>
                </a:solidFill>
              </a:rPr>
              <a:t>下载触发按键，则也可以通过压</a:t>
            </a:r>
            <a:r>
              <a:rPr lang="zh-CN" altLang="en-US" sz="1800" dirty="0" smtClean="0">
                <a:solidFill>
                  <a:srgbClr val="FF0000"/>
                </a:solidFill>
              </a:rPr>
              <a:t>下</a:t>
            </a:r>
            <a:r>
              <a:rPr lang="en-US" altLang="zh-CN" sz="1800" dirty="0" smtClean="0">
                <a:solidFill>
                  <a:srgbClr val="FF0000"/>
                </a:solidFill>
              </a:rPr>
              <a:t>Kcol0</a:t>
            </a:r>
            <a:r>
              <a:rPr lang="zh-CN" altLang="en-US" sz="1800" dirty="0" smtClean="0">
                <a:solidFill>
                  <a:srgbClr val="FF0000"/>
                </a:solidFill>
              </a:rPr>
              <a:t>来触发进入扫口。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MDT Tool</a:t>
            </a:r>
            <a:r>
              <a:rPr lang="zh-CN" altLang="en-US" b="1" dirty="0" smtClean="0"/>
              <a:t>如何识别</a:t>
            </a:r>
            <a:r>
              <a:rPr lang="en-US" altLang="zh-CN" dirty="0" err="1" smtClean="0"/>
              <a:t>Bootrom</a:t>
            </a:r>
            <a:r>
              <a:rPr lang="zh-CN" altLang="en-US" dirty="0" smtClean="0"/>
              <a:t>口和</a:t>
            </a:r>
            <a:r>
              <a:rPr lang="en-US" altLang="zh-CN" dirty="0" err="1" smtClean="0"/>
              <a:t>Preloader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工具根目录的配置文件</a:t>
            </a:r>
            <a:r>
              <a:rPr lang="en-US" altLang="zh-CN" sz="1800" dirty="0" smtClean="0"/>
              <a:t>Customer.ini</a:t>
            </a:r>
          </a:p>
          <a:p>
            <a:pPr lvl="1"/>
            <a:r>
              <a:rPr lang="en-US" altLang="zh-CN" sz="1800" dirty="0" err="1" smtClean="0"/>
              <a:t>Vid&amp;Pid</a:t>
            </a:r>
            <a:r>
              <a:rPr lang="zh-CN" altLang="en-US" sz="1800" dirty="0" smtClean="0"/>
              <a:t>如右图：</a:t>
            </a:r>
            <a:endParaRPr lang="en-US" altLang="zh-CN" sz="1800" dirty="0" smtClean="0"/>
          </a:p>
          <a:p>
            <a:pPr lvl="2"/>
            <a:r>
              <a:rPr lang="en-US" altLang="zh-CN" dirty="0" err="1" smtClean="0"/>
              <a:t>Bootrom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0E8D&amp;0003</a:t>
            </a:r>
          </a:p>
          <a:p>
            <a:pPr lvl="2"/>
            <a:r>
              <a:rPr lang="en-US" altLang="zh-CN" dirty="0" err="1" smtClean="0"/>
              <a:t>Preloader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0E8D&amp;2000</a:t>
            </a:r>
          </a:p>
          <a:p>
            <a:pPr lvl="1" eaLnBrk="1" hangingPunct="1">
              <a:buNone/>
            </a:pPr>
            <a:endParaRPr lang="en-US" altLang="zh-CN" b="1" dirty="0" smtClean="0"/>
          </a:p>
          <a:p>
            <a:pPr lvl="1" eaLnBrk="1" hangingPunct="1"/>
            <a:endParaRPr lang="en-US" altLang="zh-CN" b="1" dirty="0" smtClean="0"/>
          </a:p>
          <a:p>
            <a:pPr lvl="1" eaLnBrk="1" hangingPunct="1"/>
            <a:endParaRPr lang="en-US" altLang="zh-CN" b="1" dirty="0" smtClean="0">
              <a:solidFill>
                <a:srgbClr val="006EBC"/>
              </a:solidFill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004435"/>
            <a:ext cx="2746022" cy="185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自动扫口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步骤（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724775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Internal 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 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/>
      <a:lstStyle>
        <a:defPPr>
          <a:defRPr dirty="0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0">
          <a:noFill/>
          <a:miter lim="800000"/>
          <a:headEnd/>
          <a:tailEnd/>
        </a:ln>
      </a:spPr>
      <a:bodyPr vert="eaVert"/>
      <a:lstStyle>
        <a:defPPr eaLnBrk="0" hangingPunct="0">
          <a:defRPr sz="800" dirty="0">
            <a:solidFill>
              <a:srgbClr val="0000FF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>
    <a:extraClrScheme>
      <a:clrScheme name="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223</TotalTime>
  <Words>497</Words>
  <Application>Microsoft Office PowerPoint</Application>
  <PresentationFormat>On-screen Show (4:3)</PresentationFormat>
  <Paragraphs>72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主题1</vt:lpstr>
      <vt:lpstr>自动扫口和自动识别下载口</vt:lpstr>
      <vt:lpstr>内容简介</vt:lpstr>
      <vt:lpstr>工具界面（UI）改变</vt:lpstr>
      <vt:lpstr>工具界面（UI）改变</vt:lpstr>
      <vt:lpstr>工具界面（UI）改变—改变前</vt:lpstr>
      <vt:lpstr>工具界面（UI）改变—改变后</vt:lpstr>
      <vt:lpstr>自动扫口</vt:lpstr>
      <vt:lpstr>自动扫口—介绍</vt:lpstr>
      <vt:lpstr>自动扫口—步骤（1）</vt:lpstr>
      <vt:lpstr>自动扫口—步骤（2）</vt:lpstr>
      <vt:lpstr>自动扫口—步骤（3）</vt:lpstr>
      <vt:lpstr>自动扫口—步骤（4）</vt:lpstr>
      <vt:lpstr>自动扫口—步骤（5）</vt:lpstr>
      <vt:lpstr>自动识别下载口</vt:lpstr>
      <vt:lpstr>自动识别comport口下载（1）</vt:lpstr>
      <vt:lpstr>自动识别comport口下载（2）</vt:lpstr>
      <vt:lpstr>FAQ</vt:lpstr>
      <vt:lpstr>FAQ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Scan feature</dc:title>
  <dc:creator/>
  <cp:lastModifiedBy>mtk71225</cp:lastModifiedBy>
  <cp:revision>47</cp:revision>
  <dcterms:created xsi:type="dcterms:W3CDTF">2006-08-16T00:00:00Z</dcterms:created>
  <dcterms:modified xsi:type="dcterms:W3CDTF">2014-02-13T07:56:40Z</dcterms:modified>
</cp:coreProperties>
</file>