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>
        <p:scale>
          <a:sx n="56" d="100"/>
          <a:sy n="56" d="100"/>
        </p:scale>
        <p:origin x="340" y="29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1/30/2020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.howstuffworks.com/air-pollution-from-cars.htm" TargetMode="External"/><Relationship Id="rId2" Type="http://schemas.openxmlformats.org/officeDocument/2006/relationships/hyperlink" Target="https://www.tesla.com/blog/introducing-software-version-10-0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0" y="1507407"/>
            <a:ext cx="4328160" cy="1743793"/>
          </a:xfrm>
        </p:spPr>
        <p:txBody>
          <a:bodyPr/>
          <a:lstStyle/>
          <a:p>
            <a:r>
              <a:rPr lang="en-US" sz="4400" dirty="0"/>
              <a:t>Natural Language Processing: subreddit ‘cars’ vs ‘</a:t>
            </a:r>
            <a:r>
              <a:rPr lang="en-US" sz="4400" dirty="0" err="1"/>
              <a:t>teslamotors</a:t>
            </a:r>
            <a:r>
              <a:rPr lang="en-US" sz="4400" dirty="0"/>
              <a:t>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By Alex Lau</a:t>
            </a:r>
          </a:p>
          <a:p>
            <a:r>
              <a:rPr lang="en-US" sz="2000" noProof="1"/>
              <a:t>January 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11284" y="1140364"/>
            <a:ext cx="7815625" cy="4396295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534" y="0"/>
            <a:ext cx="4539206" cy="14588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1638178"/>
            <a:ext cx="6920389" cy="3355499"/>
          </a:xfrm>
        </p:spPr>
        <p:txBody>
          <a:bodyPr anchor="t" anchorCtr="0"/>
          <a:lstStyle/>
          <a:p>
            <a:r>
              <a:rPr lang="en-US" noProof="1"/>
              <a:t>Tesla V10 Software: </a:t>
            </a:r>
            <a:r>
              <a:rPr lang="en-US" dirty="0">
                <a:hlinkClick r:id="rId2"/>
              </a:rPr>
              <a:t>https://www.tesla.com/blog/introducing-software-version-10-0</a:t>
            </a:r>
            <a:endParaRPr lang="en-US" dirty="0"/>
          </a:p>
          <a:p>
            <a:r>
              <a:rPr lang="en-US" noProof="1"/>
              <a:t>Car Pollution Statistics: </a:t>
            </a:r>
            <a:r>
              <a:rPr lang="en-US" dirty="0">
                <a:hlinkClick r:id="rId3"/>
              </a:rPr>
              <a:t>https://auto.howstuffworks.com/air-pollution-from-cars.htm</a:t>
            </a:r>
            <a:endParaRPr lang="en-US" noProof="1"/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A7894-B608-475C-BBD9-90068DF38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Alex.lau14@outlook.com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1794604"/>
            <a:ext cx="4822166" cy="1686587"/>
          </a:xfrm>
        </p:spPr>
        <p:txBody>
          <a:bodyPr/>
          <a:lstStyle/>
          <a:p>
            <a:r>
              <a:rPr lang="en-US" dirty="0"/>
              <a:t>It is time for the world to transition to sustainable energy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676030" cy="722312"/>
          </a:xfrm>
        </p:spPr>
        <p:txBody>
          <a:bodyPr/>
          <a:lstStyle/>
          <a:p>
            <a:r>
              <a:rPr lang="en-US" sz="2800" dirty="0"/>
              <a:t>Tesla Motors is providing solutions</a:t>
            </a:r>
            <a:endParaRPr lang="en-US" sz="2800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Status Quo is Disastrous!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Motor vehicles collectively cause 75 percent of carbon monoxide pollution in the U.S.</a:t>
            </a:r>
          </a:p>
          <a:p>
            <a:r>
              <a:rPr lang="en-US" sz="2400" dirty="0"/>
              <a:t>Transportation causes 27 percent of greenhouse gas emissions</a:t>
            </a:r>
          </a:p>
          <a:p>
            <a:r>
              <a:rPr lang="en-US" sz="2400" dirty="0"/>
              <a:t>The U.S. has 30 percent of the world's automobiles, yet it contributes about half of the world's emissions from cars</a:t>
            </a:r>
          </a:p>
          <a:p>
            <a:r>
              <a:rPr lang="en-US" sz="2400" dirty="0"/>
              <a:t>On-road vehicles cause one-third of the air pollution that produces smog in the U.S.</a:t>
            </a:r>
          </a:p>
          <a:p>
            <a:endParaRPr lang="en-US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1315565"/>
          </a:xfrm>
        </p:spPr>
        <p:txBody>
          <a:bodyPr/>
          <a:lstStyle/>
          <a:p>
            <a:r>
              <a:rPr lang="en-US" sz="2400" dirty="0"/>
              <a:t>What key words in titles differentiate users who post on subreddit ‘cars’ versus ‘</a:t>
            </a:r>
            <a:r>
              <a:rPr lang="en-US" sz="2400" dirty="0" err="1"/>
              <a:t>teslamotors</a:t>
            </a:r>
            <a:r>
              <a:rPr lang="en-US" sz="2400" dirty="0"/>
              <a:t>’? How can we leverage this information to influence and educate the population to transition to sustainable energy? </a:t>
            </a:r>
            <a:endParaRPr lang="en-US" sz="2400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971801"/>
            <a:ext cx="6992936" cy="3526199"/>
          </a:xfrm>
        </p:spPr>
        <p:txBody>
          <a:bodyPr/>
          <a:lstStyle/>
          <a:p>
            <a:r>
              <a:rPr lang="en-US" sz="2400" dirty="0"/>
              <a:t>Goal: Accurately distinguish titles between subreddit ‘cars’ and ‘</a:t>
            </a:r>
            <a:r>
              <a:rPr lang="en-US" sz="2400" dirty="0" err="1"/>
              <a:t>teslamotors</a:t>
            </a:r>
            <a:r>
              <a:rPr lang="en-US" sz="2400" dirty="0"/>
              <a:t>’, and outperform the baseline of 55.45%</a:t>
            </a:r>
          </a:p>
          <a:p>
            <a:r>
              <a:rPr lang="en-US" sz="2400" dirty="0"/>
              <a:t>Method: </a:t>
            </a:r>
          </a:p>
          <a:p>
            <a:pPr lvl="1"/>
            <a:r>
              <a:rPr lang="en-US" sz="2000" dirty="0"/>
              <a:t>Count Vectorized Logistic Regression</a:t>
            </a:r>
          </a:p>
          <a:p>
            <a:pPr lvl="1"/>
            <a:r>
              <a:rPr lang="en-US" sz="2000" dirty="0"/>
              <a:t>TF-IDF Vectorized Logistic Regression</a:t>
            </a:r>
          </a:p>
          <a:p>
            <a:pPr lvl="1"/>
            <a:r>
              <a:rPr lang="en-US" sz="2000" dirty="0"/>
              <a:t>Multinomial Naïve Bayes Classifier</a:t>
            </a:r>
          </a:p>
          <a:p>
            <a:pPr lvl="1"/>
            <a:r>
              <a:rPr lang="en-US" sz="2000" dirty="0"/>
              <a:t>Gaussian Naïve Bayes Classifier</a:t>
            </a:r>
            <a:endParaRPr lang="en-US" sz="2400" dirty="0"/>
          </a:p>
          <a:p>
            <a:r>
              <a:rPr lang="en-US" sz="2400" dirty="0"/>
              <a:t>Success Metrics: Accuracy Scores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– Classification Bigram Comparisons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04C5431-F174-4B27-8E6B-CAE8511C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704"/>
            <a:ext cx="5895666" cy="37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C1ADD89-F6DF-4C97-9C97-D7C36D10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703"/>
            <a:ext cx="6145150" cy="3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E64E1-4080-44FC-893C-206C9ADD3C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930CF-B17C-4E28-A1A0-2511999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– Count Vectorized Logistic Regression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C64AF2-2F0E-42E1-9836-AF68B378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25" y="900000"/>
            <a:ext cx="8841150" cy="51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5297850" cy="542877"/>
          </a:xfrm>
        </p:spPr>
        <p:txBody>
          <a:bodyPr/>
          <a:lstStyle/>
          <a:p>
            <a:r>
              <a:rPr lang="en-US" b="1" dirty="0"/>
              <a:t>Other Classification Metrics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F1B921-231C-4F99-99F2-89CCFADE1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2427412"/>
            <a:ext cx="4017690" cy="20031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Accuracy: 		87.52%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Recall: 		75.30%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Specificity: 	97.31%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Precision: 		95.74%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F8B3E20-BF87-45B9-87E5-59CA37F2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90" y="902876"/>
            <a:ext cx="7454310" cy="55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Words for ‘</a:t>
            </a:r>
            <a:r>
              <a:rPr lang="en-US" b="1" dirty="0" err="1"/>
              <a:t>teslamotors</a:t>
            </a:r>
            <a:r>
              <a:rPr lang="en-US" b="1" dirty="0"/>
              <a:t>’ Excluding Make and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1B39ED-630D-4073-B2FB-D04911589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142236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25513" imgH="374825" progId="Excel.Sheet.12">
                  <p:embed/>
                </p:oleObj>
              </mc:Choice>
              <mc:Fallback>
                <p:oleObj name="Worksheet" r:id="rId3" imgW="1225513" imgH="37482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1B39ED-630D-4073-B2FB-D04911589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B61273-77EA-42D3-B04E-413A91C63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8725"/>
              </p:ext>
            </p:extLst>
          </p:nvPr>
        </p:nvGraphicFramePr>
        <p:xfrm>
          <a:off x="2032000" y="900000"/>
          <a:ext cx="8127999" cy="4763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63526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8704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541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Features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Coefficients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Log-Odds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5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autopilot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2.17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8.79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7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v10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1.90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6.69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15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summon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1.82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6.17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mode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1.65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5.19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2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elon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1.63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5.11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deliveri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1.59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4.93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408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app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1.42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4.16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55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fsd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1.41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055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updat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1.37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3.93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01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  <a:latin typeface="Tw Cen MT (Headings)"/>
                        </a:rPr>
                        <a:t>charg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1.35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3.87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8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AD0-E622-46A0-8219-9E08A3C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DD90-A0D0-4DCB-9004-2F4542BF5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u="sng" dirty="0"/>
              <a:t>Count-Vectorized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712B-D608-469F-BCE7-A032B3F4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Accuracy score of 88.5% outperforms our baseline of 55.45%</a:t>
            </a:r>
          </a:p>
          <a:p>
            <a:r>
              <a:rPr lang="en-US" sz="2000" dirty="0"/>
              <a:t>We have identified key words in titles of ‘</a:t>
            </a:r>
            <a:r>
              <a:rPr lang="en-US" sz="2000" dirty="0" err="1"/>
              <a:t>teslamotors</a:t>
            </a:r>
            <a:r>
              <a:rPr lang="en-US" sz="2000" dirty="0"/>
              <a:t>’ that closely relate to the innovations lead by Tesla</a:t>
            </a:r>
          </a:p>
          <a:p>
            <a:pPr lvl="1"/>
            <a:r>
              <a:rPr lang="en-US" sz="2000" b="1" dirty="0"/>
              <a:t>Autopilot</a:t>
            </a:r>
            <a:r>
              <a:rPr lang="en-US" sz="2000" dirty="0"/>
              <a:t> – A driver assistance safety feature that utilizes cameras, automatic emergency breaking</a:t>
            </a:r>
          </a:p>
          <a:p>
            <a:pPr lvl="1"/>
            <a:r>
              <a:rPr lang="en-US" sz="2000" b="1" dirty="0"/>
              <a:t>V10</a:t>
            </a:r>
            <a:r>
              <a:rPr lang="en-US" sz="2000" dirty="0"/>
              <a:t> – Tesla’s biggest software version update that includes </a:t>
            </a:r>
          </a:p>
          <a:p>
            <a:pPr lvl="2"/>
            <a:r>
              <a:rPr lang="en-US" sz="2000" dirty="0"/>
              <a:t>Entertainment interface with Netflix, Hulu, Disney+</a:t>
            </a:r>
          </a:p>
          <a:p>
            <a:pPr lvl="2"/>
            <a:r>
              <a:rPr lang="en-US" sz="2000" dirty="0"/>
              <a:t>Smart Summon that allows the car to drive to you in a parking lot</a:t>
            </a:r>
          </a:p>
          <a:p>
            <a:pPr lvl="2"/>
            <a:r>
              <a:rPr lang="en-US" sz="2000" dirty="0"/>
              <a:t>Spotify interface for individual account access</a:t>
            </a:r>
            <a:endParaRPr lang="en-US" sz="2400" dirty="0"/>
          </a:p>
          <a:p>
            <a:pPr lvl="1"/>
            <a:r>
              <a:rPr lang="en-US" sz="2000" b="1" dirty="0"/>
              <a:t>Summon</a:t>
            </a:r>
            <a:r>
              <a:rPr lang="en-US" sz="2000" dirty="0"/>
              <a:t> – The ability to move your car forward and backward with your phone like a remote control</a:t>
            </a:r>
          </a:p>
          <a:p>
            <a:r>
              <a:rPr lang="en-US" sz="2000" dirty="0"/>
              <a:t>We recommend raising awareness of the life-saving technologies that exist and encourage people to break from the status quo of gas </a:t>
            </a:r>
            <a:r>
              <a:rPr lang="en-US" sz="2000"/>
              <a:t>powered vehicles</a:t>
            </a:r>
            <a:endParaRPr lang="en-US" sz="2000" dirty="0"/>
          </a:p>
          <a:p>
            <a:pPr marL="536575" lvl="2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16293-38E2-4C82-B842-A9A6BC53A6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513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447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Tw Cen MT (Headings)</vt:lpstr>
      <vt:lpstr>Office Theme</vt:lpstr>
      <vt:lpstr>Microsoft Excel Worksheet</vt:lpstr>
      <vt:lpstr>Natural Language Processing: subreddit ‘cars’ vs ‘teslamotors’</vt:lpstr>
      <vt:lpstr>It is time for the world to transition to sustainable energy</vt:lpstr>
      <vt:lpstr>Transportation Status Quo is Disastrous!</vt:lpstr>
      <vt:lpstr>Problem Statement</vt:lpstr>
      <vt:lpstr>EDA – Classification Bigram Comparisons</vt:lpstr>
      <vt:lpstr>Performance – Count Vectorized Logistic Regression</vt:lpstr>
      <vt:lpstr>Other Classification Metrics</vt:lpstr>
      <vt:lpstr>Top 10 Words for ‘teslamotors’ Excluding Make and Model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2020-01-31T02:33:27Z</dcterms:created>
  <dcterms:modified xsi:type="dcterms:W3CDTF">2020-01-31T09:53:14Z</dcterms:modified>
</cp:coreProperties>
</file>