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7cdf873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7cdf873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7cdf873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7cdf873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7cdf8730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7cdf873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7cdf8730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7cdf8730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a81fb5bebcb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a81fb5bebcb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7cdf873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7cdf873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7cdf8730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7cdf8730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7cdf873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7cdf873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7cdf8730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7cdf8730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7cdf8730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7cdf873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7cdf8730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7cdf8730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7cdf873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7cdf873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Price Right for Your Listing in Ames?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Alex Lau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effective is our tool?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92%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Of observed variation can be explained by our model's inputs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0013"/>
            <a:ext cx="8839200" cy="428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target sale price before you sell!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Housing Sale Prices 2006-2010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950" y="1362500"/>
            <a:ext cx="5228101" cy="3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Tried and Trusted Methodology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2,000 home sales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78 data points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Elastic Net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Optimal Sale Price Predictor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Drive Home Sale Prices?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726325"/>
            <a:ext cx="37092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 5 Correlated Features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30700" y="1772300"/>
            <a:ext cx="37092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Overall Quality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Above Ground Living Area Square Feet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Exterior Quality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Kitchen Quality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Total Basement Square Feet</a:t>
            </a:r>
            <a:endParaRPr sz="20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425" y="726325"/>
            <a:ext cx="3909325" cy="3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4931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aterial and Finish of the House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38" y="1530800"/>
            <a:ext cx="5273128" cy="33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Space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5" y="1515500"/>
            <a:ext cx="5676940" cy="33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Garage Area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5" y="1515500"/>
            <a:ext cx="5676940" cy="33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Garage by Car Capacity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50" y="1515500"/>
            <a:ext cx="4892282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