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9" r:id="rId4"/>
    <p:sldId id="330" r:id="rId5"/>
    <p:sldId id="331" r:id="rId6"/>
    <p:sldId id="342" r:id="rId7"/>
    <p:sldId id="332" r:id="rId8"/>
    <p:sldId id="343" r:id="rId9"/>
    <p:sldId id="334" r:id="rId10"/>
    <p:sldId id="345" r:id="rId11"/>
    <p:sldId id="338" r:id="rId12"/>
    <p:sldId id="341" r:id="rId13"/>
    <p:sldId id="34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>
        <p:scale>
          <a:sx n="67" d="100"/>
          <a:sy n="67" d="100"/>
        </p:scale>
        <p:origin x="644" y="5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au" userId="ac2d22d054a0a418" providerId="LiveId" clId="{C30C07F5-D92B-4B1C-8196-BEC56C534E1B}"/>
    <pc:docChg chg="undo custSel addSld delSld modSld sldOrd">
      <pc:chgData name="Alex Lau" userId="ac2d22d054a0a418" providerId="LiveId" clId="{C30C07F5-D92B-4B1C-8196-BEC56C534E1B}" dt="2020-03-12T21:14:28.090" v="8000" actId="20577"/>
      <pc:docMkLst>
        <pc:docMk/>
      </pc:docMkLst>
      <pc:sldChg chg="addSp modSp mod">
        <pc:chgData name="Alex Lau" userId="ac2d22d054a0a418" providerId="LiveId" clId="{C30C07F5-D92B-4B1C-8196-BEC56C534E1B}" dt="2020-03-12T14:10:37.551" v="1061" actId="14100"/>
        <pc:sldMkLst>
          <pc:docMk/>
          <pc:sldMk cId="2320115561" sldId="318"/>
        </pc:sldMkLst>
        <pc:spChg chg="mod">
          <ac:chgData name="Alex Lau" userId="ac2d22d054a0a418" providerId="LiveId" clId="{C30C07F5-D92B-4B1C-8196-BEC56C534E1B}" dt="2020-03-12T14:10:08.427" v="1059" actId="20577"/>
          <ac:spMkLst>
            <pc:docMk/>
            <pc:sldMk cId="2320115561" sldId="318"/>
            <ac:spMk id="2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4:10:37.551" v="1061" actId="14100"/>
          <ac:picMkLst>
            <pc:docMk/>
            <pc:sldMk cId="2320115561" sldId="318"/>
            <ac:picMk id="4" creationId="{E0F23744-F8B4-44D5-B644-E0250A029C93}"/>
          </ac:picMkLst>
        </pc:picChg>
      </pc:sldChg>
      <pc:sldChg chg="addSp modSp mod">
        <pc:chgData name="Alex Lau" userId="ac2d22d054a0a418" providerId="LiveId" clId="{C30C07F5-D92B-4B1C-8196-BEC56C534E1B}" dt="2020-03-12T17:33:05.702" v="2899" actId="1076"/>
        <pc:sldMkLst>
          <pc:docMk/>
          <pc:sldMk cId="2717604774" sldId="329"/>
        </pc:sldMkLst>
        <pc:spChg chg="mod">
          <ac:chgData name="Alex Lau" userId="ac2d22d054a0a418" providerId="LiveId" clId="{C30C07F5-D92B-4B1C-8196-BEC56C534E1B}" dt="2020-03-12T13:58:01.450" v="506" actId="20577"/>
          <ac:spMkLst>
            <pc:docMk/>
            <pc:sldMk cId="2717604774" sldId="329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2T14:03:53.448" v="874" actId="20577"/>
          <ac:spMkLst>
            <pc:docMk/>
            <pc:sldMk cId="2717604774" sldId="329"/>
            <ac:spMk id="14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7:33:05.702" v="2899" actId="1076"/>
          <ac:picMkLst>
            <pc:docMk/>
            <pc:sldMk cId="2717604774" sldId="329"/>
            <ac:picMk id="3" creationId="{D95A23B5-4A70-4AEA-B28A-485012264DCE}"/>
          </ac:picMkLst>
        </pc:picChg>
        <pc:picChg chg="add mod">
          <ac:chgData name="Alex Lau" userId="ac2d22d054a0a418" providerId="LiveId" clId="{C30C07F5-D92B-4B1C-8196-BEC56C534E1B}" dt="2020-03-12T17:30:21.424" v="2855" actId="1076"/>
          <ac:picMkLst>
            <pc:docMk/>
            <pc:sldMk cId="2717604774" sldId="329"/>
            <ac:picMk id="1026" creationId="{CA734DB2-AE69-41DC-9CB4-95F4A2842339}"/>
          </ac:picMkLst>
        </pc:picChg>
        <pc:picChg chg="add mod">
          <ac:chgData name="Alex Lau" userId="ac2d22d054a0a418" providerId="LiveId" clId="{C30C07F5-D92B-4B1C-8196-BEC56C534E1B}" dt="2020-03-12T17:33:00.604" v="2898" actId="1076"/>
          <ac:picMkLst>
            <pc:docMk/>
            <pc:sldMk cId="2717604774" sldId="329"/>
            <ac:picMk id="1028" creationId="{7EB937A6-CDA6-4123-8C7C-0C11E0C49552}"/>
          </ac:picMkLst>
        </pc:picChg>
      </pc:sldChg>
      <pc:sldChg chg="modSp mod">
        <pc:chgData name="Alex Lau" userId="ac2d22d054a0a418" providerId="LiveId" clId="{C30C07F5-D92B-4B1C-8196-BEC56C534E1B}" dt="2020-03-12T18:46:10.214" v="5601"/>
        <pc:sldMkLst>
          <pc:docMk/>
          <pc:sldMk cId="2193902762" sldId="330"/>
        </pc:sldMkLst>
        <pc:spChg chg="mod">
          <ac:chgData name="Alex Lau" userId="ac2d22d054a0a418" providerId="LiveId" clId="{C30C07F5-D92B-4B1C-8196-BEC56C534E1B}" dt="2020-03-12T18:14:11.434" v="4486" actId="20577"/>
          <ac:spMkLst>
            <pc:docMk/>
            <pc:sldMk cId="2193902762" sldId="330"/>
            <ac:spMk id="13" creationId="{00000000-0000-0000-0000-000000000000}"/>
          </ac:spMkLst>
        </pc:spChg>
        <pc:graphicFrameChg chg="mod">
          <ac:chgData name="Alex Lau" userId="ac2d22d054a0a418" providerId="LiveId" clId="{C30C07F5-D92B-4B1C-8196-BEC56C534E1B}" dt="2020-03-12T18:46:10.214" v="5601"/>
          <ac:graphicFrameMkLst>
            <pc:docMk/>
            <pc:sldMk cId="2193902762" sldId="330"/>
            <ac:graphicFrameMk id="7" creationId="{00000000-0000-0000-0000-000000000000}"/>
          </ac:graphicFrameMkLst>
        </pc:graphicFrameChg>
      </pc:sldChg>
      <pc:sldChg chg="modSp mod">
        <pc:chgData name="Alex Lau" userId="ac2d22d054a0a418" providerId="LiveId" clId="{C30C07F5-D92B-4B1C-8196-BEC56C534E1B}" dt="2020-03-12T18:44:44.852" v="5567" actId="14734"/>
        <pc:sldMkLst>
          <pc:docMk/>
          <pc:sldMk cId="1447595293" sldId="331"/>
        </pc:sldMkLst>
        <pc:spChg chg="mod">
          <ac:chgData name="Alex Lau" userId="ac2d22d054a0a418" providerId="LiveId" clId="{C30C07F5-D92B-4B1C-8196-BEC56C534E1B}" dt="2020-03-12T18:44:01.504" v="5524"/>
          <ac:spMkLst>
            <pc:docMk/>
            <pc:sldMk cId="1447595293" sldId="331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43:36.374" v="5523" actId="20577"/>
          <ac:spMkLst>
            <pc:docMk/>
            <pc:sldMk cId="1447595293" sldId="331"/>
            <ac:spMk id="3" creationId="{00000000-0000-0000-0000-000000000000}"/>
          </ac:spMkLst>
        </pc:spChg>
        <pc:graphicFrameChg chg="mod modGraphic">
          <ac:chgData name="Alex Lau" userId="ac2d22d054a0a418" providerId="LiveId" clId="{C30C07F5-D92B-4B1C-8196-BEC56C534E1B}" dt="2020-03-12T18:44:44.852" v="5567" actId="14734"/>
          <ac:graphicFrameMkLst>
            <pc:docMk/>
            <pc:sldMk cId="1447595293" sldId="331"/>
            <ac:graphicFrameMk id="7" creationId="{00000000-0000-0000-0000-000000000000}"/>
          </ac:graphicFrameMkLst>
        </pc:graphicFrameChg>
      </pc:sldChg>
      <pc:sldChg chg="modSp mod">
        <pc:chgData name="Alex Lau" userId="ac2d22d054a0a418" providerId="LiveId" clId="{C30C07F5-D92B-4B1C-8196-BEC56C534E1B}" dt="2020-03-12T19:43:58.543" v="6706" actId="20577"/>
        <pc:sldMkLst>
          <pc:docMk/>
          <pc:sldMk cId="3998328905" sldId="332"/>
        </pc:sldMkLst>
        <pc:spChg chg="mod">
          <ac:chgData name="Alex Lau" userId="ac2d22d054a0a418" providerId="LiveId" clId="{C30C07F5-D92B-4B1C-8196-BEC56C534E1B}" dt="2020-03-12T17:59:27.248" v="3847" actId="20577"/>
          <ac:spMkLst>
            <pc:docMk/>
            <pc:sldMk cId="3998328905" sldId="332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53:45.217" v="5850" actId="20577"/>
          <ac:spMkLst>
            <pc:docMk/>
            <pc:sldMk cId="3998328905" sldId="332"/>
            <ac:spMk id="3" creationId="{00000000-0000-0000-0000-000000000000}"/>
          </ac:spMkLst>
        </pc:spChg>
        <pc:graphicFrameChg chg="mod">
          <ac:chgData name="Alex Lau" userId="ac2d22d054a0a418" providerId="LiveId" clId="{C30C07F5-D92B-4B1C-8196-BEC56C534E1B}" dt="2020-03-12T19:43:58.543" v="6706" actId="20577"/>
          <ac:graphicFrameMkLst>
            <pc:docMk/>
            <pc:sldMk cId="3998328905" sldId="332"/>
            <ac:graphicFrameMk id="5" creationId="{00000000-0000-0000-0000-000000000000}"/>
          </ac:graphicFrameMkLst>
        </pc:graphicFrameChg>
      </pc:sldChg>
      <pc:sldChg chg="del">
        <pc:chgData name="Alex Lau" userId="ac2d22d054a0a418" providerId="LiveId" clId="{C30C07F5-D92B-4B1C-8196-BEC56C534E1B}" dt="2020-03-12T19:45:20.516" v="6708" actId="47"/>
        <pc:sldMkLst>
          <pc:docMk/>
          <pc:sldMk cId="3444006904" sldId="333"/>
        </pc:sldMkLst>
      </pc:sldChg>
      <pc:sldChg chg="addSp delSp modSp mod">
        <pc:chgData name="Alex Lau" userId="ac2d22d054a0a418" providerId="LiveId" clId="{C30C07F5-D92B-4B1C-8196-BEC56C534E1B}" dt="2020-03-12T19:42:38.431" v="6653" actId="1076"/>
        <pc:sldMkLst>
          <pc:docMk/>
          <pc:sldMk cId="3817187371" sldId="334"/>
        </pc:sldMkLst>
        <pc:spChg chg="mod">
          <ac:chgData name="Alex Lau" userId="ac2d22d054a0a418" providerId="LiveId" clId="{C30C07F5-D92B-4B1C-8196-BEC56C534E1B}" dt="2020-03-12T19:36:08.151" v="6532" actId="20577"/>
          <ac:spMkLst>
            <pc:docMk/>
            <pc:sldMk cId="3817187371" sldId="334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9:42:14.397" v="6612" actId="14100"/>
          <ac:spMkLst>
            <pc:docMk/>
            <pc:sldMk cId="3817187371" sldId="334"/>
            <ac:spMk id="7" creationId="{00000000-0000-0000-0000-000000000000}"/>
          </ac:spMkLst>
        </pc:spChg>
        <pc:spChg chg="del">
          <ac:chgData name="Alex Lau" userId="ac2d22d054a0a418" providerId="LiveId" clId="{C30C07F5-D92B-4B1C-8196-BEC56C534E1B}" dt="2020-03-12T19:36:30.998" v="6533"/>
          <ac:spMkLst>
            <pc:docMk/>
            <pc:sldMk cId="3817187371" sldId="334"/>
            <ac:spMk id="8" creationId="{00000000-0000-0000-0000-000000000000}"/>
          </ac:spMkLst>
        </pc:spChg>
        <pc:spChg chg="mod">
          <ac:chgData name="Alex Lau" userId="ac2d22d054a0a418" providerId="LiveId" clId="{C30C07F5-D92B-4B1C-8196-BEC56C534E1B}" dt="2020-03-12T19:42:32.331" v="6652" actId="14100"/>
          <ac:spMkLst>
            <pc:docMk/>
            <pc:sldMk cId="3817187371" sldId="334"/>
            <ac:spMk id="9" creationId="{00000000-0000-0000-0000-000000000000}"/>
          </ac:spMkLst>
        </pc:spChg>
        <pc:spChg chg="del">
          <ac:chgData name="Alex Lau" userId="ac2d22d054a0a418" providerId="LiveId" clId="{C30C07F5-D92B-4B1C-8196-BEC56C534E1B}" dt="2020-03-12T19:36:48.735" v="6534"/>
          <ac:spMkLst>
            <pc:docMk/>
            <pc:sldMk cId="3817187371" sldId="334"/>
            <ac:spMk id="10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9:41:53.460" v="6605" actId="1076"/>
          <ac:picMkLst>
            <pc:docMk/>
            <pc:sldMk cId="3817187371" sldId="334"/>
            <ac:picMk id="2050" creationId="{0634F9F0-EF4A-45F6-B86C-8B6D6FC70821}"/>
          </ac:picMkLst>
        </pc:picChg>
        <pc:picChg chg="add mod">
          <ac:chgData name="Alex Lau" userId="ac2d22d054a0a418" providerId="LiveId" clId="{C30C07F5-D92B-4B1C-8196-BEC56C534E1B}" dt="2020-03-12T19:42:38.431" v="6653" actId="1076"/>
          <ac:picMkLst>
            <pc:docMk/>
            <pc:sldMk cId="3817187371" sldId="334"/>
            <ac:picMk id="2052" creationId="{1095B0A5-ADAD-4C95-833C-FAA1E56FF498}"/>
          </ac:picMkLst>
        </pc:picChg>
      </pc:sldChg>
      <pc:sldChg chg="modSp del mod ord">
        <pc:chgData name="Alex Lau" userId="ac2d22d054a0a418" providerId="LiveId" clId="{C30C07F5-D92B-4B1C-8196-BEC56C534E1B}" dt="2020-03-12T14:11:58.236" v="1134" actId="47"/>
        <pc:sldMkLst>
          <pc:docMk/>
          <pc:sldMk cId="102866038" sldId="335"/>
        </pc:sldMkLst>
        <pc:spChg chg="mod">
          <ac:chgData name="Alex Lau" userId="ac2d22d054a0a418" providerId="LiveId" clId="{C30C07F5-D92B-4B1C-8196-BEC56C534E1B}" dt="2020-03-12T14:05:16.186" v="921" actId="20577"/>
          <ac:spMkLst>
            <pc:docMk/>
            <pc:sldMk cId="102866038" sldId="335"/>
            <ac:spMk id="2" creationId="{00000000-0000-0000-0000-000000000000}"/>
          </ac:spMkLst>
        </pc:spChg>
      </pc:sldChg>
      <pc:sldChg chg="del ord">
        <pc:chgData name="Alex Lau" userId="ac2d22d054a0a418" providerId="LiveId" clId="{C30C07F5-D92B-4B1C-8196-BEC56C534E1B}" dt="2020-03-12T14:05:37.371" v="925" actId="47"/>
        <pc:sldMkLst>
          <pc:docMk/>
          <pc:sldMk cId="3216253470" sldId="336"/>
        </pc:sldMkLst>
      </pc:sldChg>
      <pc:sldChg chg="del">
        <pc:chgData name="Alex Lau" userId="ac2d22d054a0a418" providerId="LiveId" clId="{C30C07F5-D92B-4B1C-8196-BEC56C534E1B}" dt="2020-03-12T19:00:23.333" v="6309" actId="47"/>
        <pc:sldMkLst>
          <pc:docMk/>
          <pc:sldMk cId="2551545397" sldId="337"/>
        </pc:sldMkLst>
      </pc:sldChg>
      <pc:sldChg chg="addSp delSp modSp mod">
        <pc:chgData name="Alex Lau" userId="ac2d22d054a0a418" providerId="LiveId" clId="{C30C07F5-D92B-4B1C-8196-BEC56C534E1B}" dt="2020-03-12T21:13:42.470" v="7951" actId="1076"/>
        <pc:sldMkLst>
          <pc:docMk/>
          <pc:sldMk cId="577046454" sldId="338"/>
        </pc:sldMkLst>
        <pc:spChg chg="mod">
          <ac:chgData name="Alex Lau" userId="ac2d22d054a0a418" providerId="LiveId" clId="{C30C07F5-D92B-4B1C-8196-BEC56C534E1B}" dt="2020-03-12T20:41:37.069" v="7006" actId="20577"/>
          <ac:spMkLst>
            <pc:docMk/>
            <pc:sldMk cId="577046454" sldId="338"/>
            <ac:spMk id="3" creationId="{00000000-0000-0000-0000-000000000000}"/>
          </ac:spMkLst>
        </pc:spChg>
        <pc:spChg chg="del">
          <ac:chgData name="Alex Lau" userId="ac2d22d054a0a418" providerId="LiveId" clId="{C30C07F5-D92B-4B1C-8196-BEC56C534E1B}" dt="2020-03-12T20:40:39.968" v="6961"/>
          <ac:spMkLst>
            <pc:docMk/>
            <pc:sldMk cId="577046454" sldId="338"/>
            <ac:spMk id="5" creationId="{00000000-0000-0000-0000-000000000000}"/>
          </ac:spMkLst>
        </pc:spChg>
        <pc:spChg chg="mod">
          <ac:chgData name="Alex Lau" userId="ac2d22d054a0a418" providerId="LiveId" clId="{C30C07F5-D92B-4B1C-8196-BEC56C534E1B}" dt="2020-03-12T21:04:07.402" v="7947" actId="20577"/>
          <ac:spMkLst>
            <pc:docMk/>
            <pc:sldMk cId="577046454" sldId="338"/>
            <ac:spMk id="6" creationId="{00000000-0000-0000-0000-000000000000}"/>
          </ac:spMkLst>
        </pc:spChg>
        <pc:picChg chg="add mod">
          <ac:chgData name="Alex Lau" userId="ac2d22d054a0a418" providerId="LiveId" clId="{C30C07F5-D92B-4B1C-8196-BEC56C534E1B}" dt="2020-03-12T21:13:42.470" v="7951" actId="1076"/>
          <ac:picMkLst>
            <pc:docMk/>
            <pc:sldMk cId="577046454" sldId="338"/>
            <ac:picMk id="3074" creationId="{ECAC1D54-BF9C-4BD7-9554-289702CB8BCD}"/>
          </ac:picMkLst>
        </pc:picChg>
      </pc:sldChg>
      <pc:sldChg chg="modSp add mod">
        <pc:chgData name="Alex Lau" userId="ac2d22d054a0a418" providerId="LiveId" clId="{C30C07F5-D92B-4B1C-8196-BEC56C534E1B}" dt="2020-03-12T18:45:21.942" v="5599" actId="6549"/>
        <pc:sldMkLst>
          <pc:docMk/>
          <pc:sldMk cId="411440586" sldId="339"/>
        </pc:sldMkLst>
        <pc:spChg chg="mod">
          <ac:chgData name="Alex Lau" userId="ac2d22d054a0a418" providerId="LiveId" clId="{C30C07F5-D92B-4B1C-8196-BEC56C534E1B}" dt="2020-03-12T14:08:42.649" v="1055" actId="20577"/>
          <ac:spMkLst>
            <pc:docMk/>
            <pc:sldMk cId="411440586" sldId="339"/>
            <ac:spMk id="2" creationId="{1BAF7E19-EEE2-4A5F-A369-89DF07E2F047}"/>
          </ac:spMkLst>
        </pc:spChg>
        <pc:spChg chg="mod">
          <ac:chgData name="Alex Lau" userId="ac2d22d054a0a418" providerId="LiveId" clId="{C30C07F5-D92B-4B1C-8196-BEC56C534E1B}" dt="2020-03-12T18:45:21.942" v="5599" actId="6549"/>
          <ac:spMkLst>
            <pc:docMk/>
            <pc:sldMk cId="411440586" sldId="339"/>
            <ac:spMk id="3" creationId="{6A516307-000D-4FEA-9ED9-2DC0EE01E628}"/>
          </ac:spMkLst>
        </pc:spChg>
      </pc:sldChg>
      <pc:sldChg chg="modSp add del mod">
        <pc:chgData name="Alex Lau" userId="ac2d22d054a0a418" providerId="LiveId" clId="{C30C07F5-D92B-4B1C-8196-BEC56C534E1B}" dt="2020-03-12T18:09:00.619" v="4473" actId="20577"/>
        <pc:sldMkLst>
          <pc:docMk/>
          <pc:sldMk cId="106784385" sldId="340"/>
        </pc:sldMkLst>
        <pc:spChg chg="mod">
          <ac:chgData name="Alex Lau" userId="ac2d22d054a0a418" providerId="LiveId" clId="{C30C07F5-D92B-4B1C-8196-BEC56C534E1B}" dt="2020-03-12T14:05:43.297" v="936" actId="20577"/>
          <ac:spMkLst>
            <pc:docMk/>
            <pc:sldMk cId="106784385" sldId="340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2T18:09:00.619" v="4473" actId="20577"/>
          <ac:spMkLst>
            <pc:docMk/>
            <pc:sldMk cId="106784385" sldId="340"/>
            <ac:spMk id="14" creationId="{00000000-0000-0000-0000-000000000000}"/>
          </ac:spMkLst>
        </pc:spChg>
      </pc:sldChg>
      <pc:sldChg chg="add del">
        <pc:chgData name="Alex Lau" userId="ac2d22d054a0a418" providerId="LiveId" clId="{C30C07F5-D92B-4B1C-8196-BEC56C534E1B}" dt="2020-03-12T14:05:23.054" v="923" actId="2696"/>
        <pc:sldMkLst>
          <pc:docMk/>
          <pc:sldMk cId="307518166" sldId="340"/>
        </pc:sldMkLst>
      </pc:sldChg>
      <pc:sldChg chg="add del">
        <pc:chgData name="Alex Lau" userId="ac2d22d054a0a418" providerId="LiveId" clId="{C30C07F5-D92B-4B1C-8196-BEC56C534E1B}" dt="2020-03-12T14:05:48.634" v="938"/>
        <pc:sldMkLst>
          <pc:docMk/>
          <pc:sldMk cId="186589069" sldId="341"/>
        </pc:sldMkLst>
      </pc:sldChg>
      <pc:sldChg chg="modSp add mod">
        <pc:chgData name="Alex Lau" userId="ac2d22d054a0a418" providerId="LiveId" clId="{C30C07F5-D92B-4B1C-8196-BEC56C534E1B}" dt="2020-03-12T21:14:28.090" v="8000" actId="20577"/>
        <pc:sldMkLst>
          <pc:docMk/>
          <pc:sldMk cId="2708272418" sldId="341"/>
        </pc:sldMkLst>
        <pc:spChg chg="mod">
          <ac:chgData name="Alex Lau" userId="ac2d22d054a0a418" providerId="LiveId" clId="{C30C07F5-D92B-4B1C-8196-BEC56C534E1B}" dt="2020-03-12T14:12:06.643" v="1155" actId="20577"/>
          <ac:spMkLst>
            <pc:docMk/>
            <pc:sldMk cId="2708272418" sldId="341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2T21:14:28.090" v="8000" actId="20577"/>
          <ac:spMkLst>
            <pc:docMk/>
            <pc:sldMk cId="2708272418" sldId="341"/>
            <ac:spMk id="14" creationId="{00000000-0000-0000-0000-000000000000}"/>
          </ac:spMkLst>
        </pc:spChg>
      </pc:sldChg>
      <pc:sldChg chg="modSp add mod">
        <pc:chgData name="Alex Lau" userId="ac2d22d054a0a418" providerId="LiveId" clId="{C30C07F5-D92B-4B1C-8196-BEC56C534E1B}" dt="2020-03-12T19:27:58.788" v="6318" actId="20577"/>
        <pc:sldMkLst>
          <pc:docMk/>
          <pc:sldMk cId="860262349" sldId="342"/>
        </pc:sldMkLst>
        <pc:spChg chg="mod">
          <ac:chgData name="Alex Lau" userId="ac2d22d054a0a418" providerId="LiveId" clId="{C30C07F5-D92B-4B1C-8196-BEC56C534E1B}" dt="2020-03-12T18:44:10.397" v="5536" actId="20577"/>
          <ac:spMkLst>
            <pc:docMk/>
            <pc:sldMk cId="860262349" sldId="342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23:09.438" v="4994" actId="20577"/>
          <ac:spMkLst>
            <pc:docMk/>
            <pc:sldMk cId="860262349" sldId="342"/>
            <ac:spMk id="3" creationId="{00000000-0000-0000-0000-000000000000}"/>
          </ac:spMkLst>
        </pc:spChg>
        <pc:graphicFrameChg chg="mod modGraphic">
          <ac:chgData name="Alex Lau" userId="ac2d22d054a0a418" providerId="LiveId" clId="{C30C07F5-D92B-4B1C-8196-BEC56C534E1B}" dt="2020-03-12T19:27:58.788" v="6318" actId="20577"/>
          <ac:graphicFrameMkLst>
            <pc:docMk/>
            <pc:sldMk cId="860262349" sldId="342"/>
            <ac:graphicFrameMk id="7" creationId="{00000000-0000-0000-0000-000000000000}"/>
          </ac:graphicFrameMkLst>
        </pc:graphicFrameChg>
      </pc:sldChg>
      <pc:sldChg chg="addSp delSp modSp add mod">
        <pc:chgData name="Alex Lau" userId="ac2d22d054a0a418" providerId="LiveId" clId="{C30C07F5-D92B-4B1C-8196-BEC56C534E1B}" dt="2020-03-12T19:33:46.474" v="6465" actId="20577"/>
        <pc:sldMkLst>
          <pc:docMk/>
          <pc:sldMk cId="1121280068" sldId="343"/>
        </pc:sldMkLst>
        <pc:spChg chg="mod">
          <ac:chgData name="Alex Lau" userId="ac2d22d054a0a418" providerId="LiveId" clId="{C30C07F5-D92B-4B1C-8196-BEC56C534E1B}" dt="2020-03-12T19:28:27.306" v="6345" actId="20577"/>
          <ac:spMkLst>
            <pc:docMk/>
            <pc:sldMk cId="1121280068" sldId="343"/>
            <ac:spMk id="2" creationId="{00000000-0000-0000-0000-000000000000}"/>
          </ac:spMkLst>
        </pc:spChg>
        <pc:spChg chg="del">
          <ac:chgData name="Alex Lau" userId="ac2d22d054a0a418" providerId="LiveId" clId="{C30C07F5-D92B-4B1C-8196-BEC56C534E1B}" dt="2020-03-12T19:19:46.778" v="6310"/>
          <ac:spMkLst>
            <pc:docMk/>
            <pc:sldMk cId="1121280068" sldId="343"/>
            <ac:spMk id="5" creationId="{00000000-0000-0000-0000-000000000000}"/>
          </ac:spMkLst>
        </pc:spChg>
        <pc:spChg chg="mod">
          <ac:chgData name="Alex Lau" userId="ac2d22d054a0a418" providerId="LiveId" clId="{C30C07F5-D92B-4B1C-8196-BEC56C534E1B}" dt="2020-03-12T19:33:46.474" v="6465" actId="20577"/>
          <ac:spMkLst>
            <pc:docMk/>
            <pc:sldMk cId="1121280068" sldId="343"/>
            <ac:spMk id="6" creationId="{00000000-0000-0000-0000-000000000000}"/>
          </ac:spMkLst>
        </pc:spChg>
        <pc:spChg chg="add del mod">
          <ac:chgData name="Alex Lau" userId="ac2d22d054a0a418" providerId="LiveId" clId="{C30C07F5-D92B-4B1C-8196-BEC56C534E1B}" dt="2020-03-12T19:29:26.603" v="6351"/>
          <ac:spMkLst>
            <pc:docMk/>
            <pc:sldMk cId="1121280068" sldId="343"/>
            <ac:spMk id="7" creationId="{3F814D5B-DE58-4570-9DF8-CB21C2357B10}"/>
          </ac:spMkLst>
        </pc:spChg>
        <pc:picChg chg="add del mod">
          <ac:chgData name="Alex Lau" userId="ac2d22d054a0a418" providerId="LiveId" clId="{C30C07F5-D92B-4B1C-8196-BEC56C534E1B}" dt="2020-03-12T19:28:55.505" v="6346" actId="478"/>
          <ac:picMkLst>
            <pc:docMk/>
            <pc:sldMk cId="1121280068" sldId="343"/>
            <ac:picMk id="3" creationId="{53C862B6-0CE5-4A52-B3E0-EC7F226C2FF1}"/>
          </ac:picMkLst>
        </pc:picChg>
        <pc:picChg chg="add del mod">
          <ac:chgData name="Alex Lau" userId="ac2d22d054a0a418" providerId="LiveId" clId="{C30C07F5-D92B-4B1C-8196-BEC56C534E1B}" dt="2020-03-12T19:29:25.474" v="6350"/>
          <ac:picMkLst>
            <pc:docMk/>
            <pc:sldMk cId="1121280068" sldId="343"/>
            <ac:picMk id="8" creationId="{2219094E-108E-4008-96BF-4FBBD0D5E0E6}"/>
          </ac:picMkLst>
        </pc:picChg>
        <pc:picChg chg="add mod">
          <ac:chgData name="Alex Lau" userId="ac2d22d054a0a418" providerId="LiveId" clId="{C30C07F5-D92B-4B1C-8196-BEC56C534E1B}" dt="2020-03-12T19:29:33.862" v="6353" actId="1076"/>
          <ac:picMkLst>
            <pc:docMk/>
            <pc:sldMk cId="1121280068" sldId="343"/>
            <ac:picMk id="9" creationId="{2365063C-C0DB-41F2-8EE1-A3A0233D2716}"/>
          </ac:picMkLst>
        </pc:picChg>
      </pc:sldChg>
      <pc:sldChg chg="add del">
        <pc:chgData name="Alex Lau" userId="ac2d22d054a0a418" providerId="LiveId" clId="{C30C07F5-D92B-4B1C-8196-BEC56C534E1B}" dt="2020-03-12T19:45:27.386" v="6710" actId="47"/>
        <pc:sldMkLst>
          <pc:docMk/>
          <pc:sldMk cId="3546410856" sldId="344"/>
        </pc:sldMkLst>
      </pc:sldChg>
      <pc:sldChg chg="add del">
        <pc:chgData name="Alex Lau" userId="ac2d22d054a0a418" providerId="LiveId" clId="{C30C07F5-D92B-4B1C-8196-BEC56C534E1B}" dt="2020-03-12T19:46:25.037" v="6714" actId="47"/>
        <pc:sldMkLst>
          <pc:docMk/>
          <pc:sldMk cId="3741000340" sldId="344"/>
        </pc:sldMkLst>
      </pc:sldChg>
      <pc:sldChg chg="add del">
        <pc:chgData name="Alex Lau" userId="ac2d22d054a0a418" providerId="LiveId" clId="{C30C07F5-D92B-4B1C-8196-BEC56C534E1B}" dt="2020-03-12T19:45:55.837" v="6711" actId="47"/>
        <pc:sldMkLst>
          <pc:docMk/>
          <pc:sldMk cId="655490336" sldId="345"/>
        </pc:sldMkLst>
      </pc:sldChg>
      <pc:sldChg chg="modSp add mod">
        <pc:chgData name="Alex Lau" userId="ac2d22d054a0a418" providerId="LiveId" clId="{C30C07F5-D92B-4B1C-8196-BEC56C534E1B}" dt="2020-03-12T19:51:53.212" v="6959" actId="20577"/>
        <pc:sldMkLst>
          <pc:docMk/>
          <pc:sldMk cId="3121805970" sldId="345"/>
        </pc:sldMkLst>
        <pc:spChg chg="mod">
          <ac:chgData name="Alex Lau" userId="ac2d22d054a0a418" providerId="LiveId" clId="{C30C07F5-D92B-4B1C-8196-BEC56C534E1B}" dt="2020-03-12T19:46:58.300" v="6780" actId="20577"/>
          <ac:spMkLst>
            <pc:docMk/>
            <pc:sldMk cId="3121805970" sldId="345"/>
            <ac:spMk id="2" creationId="{7C53A989-DE71-49AA-92E5-BB7110CAA89C}"/>
          </ac:spMkLst>
        </pc:spChg>
        <pc:spChg chg="mod">
          <ac:chgData name="Alex Lau" userId="ac2d22d054a0a418" providerId="LiveId" clId="{C30C07F5-D92B-4B1C-8196-BEC56C534E1B}" dt="2020-03-12T19:46:34.791" v="6728" actId="20577"/>
          <ac:spMkLst>
            <pc:docMk/>
            <pc:sldMk cId="3121805970" sldId="345"/>
            <ac:spMk id="3" creationId="{395E5328-AE58-4304-A2E4-B15C83471D2E}"/>
          </ac:spMkLst>
        </pc:spChg>
        <pc:spChg chg="mod">
          <ac:chgData name="Alex Lau" userId="ac2d22d054a0a418" providerId="LiveId" clId="{C30C07F5-D92B-4B1C-8196-BEC56C534E1B}" dt="2020-03-12T19:47:35.650" v="6860" actId="20577"/>
          <ac:spMkLst>
            <pc:docMk/>
            <pc:sldMk cId="3121805970" sldId="345"/>
            <ac:spMk id="4" creationId="{2FDC0D90-C65D-4D88-A9E8-815E04567410}"/>
          </ac:spMkLst>
        </pc:spChg>
        <pc:spChg chg="mod">
          <ac:chgData name="Alex Lau" userId="ac2d22d054a0a418" providerId="LiveId" clId="{C30C07F5-D92B-4B1C-8196-BEC56C534E1B}" dt="2020-03-12T19:50:56.112" v="6928" actId="20577"/>
          <ac:spMkLst>
            <pc:docMk/>
            <pc:sldMk cId="3121805970" sldId="345"/>
            <ac:spMk id="5" creationId="{DBB89A54-6C5B-414E-93E8-B0FD7D6A6368}"/>
          </ac:spMkLst>
        </pc:spChg>
        <pc:spChg chg="mod">
          <ac:chgData name="Alex Lau" userId="ac2d22d054a0a418" providerId="LiveId" clId="{C30C07F5-D92B-4B1C-8196-BEC56C534E1B}" dt="2020-03-12T19:51:53.212" v="6959" actId="20577"/>
          <ac:spMkLst>
            <pc:docMk/>
            <pc:sldMk cId="3121805970" sldId="345"/>
            <ac:spMk id="6" creationId="{7A88C2A7-BA87-46E2-B07F-5F5ACCF283F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Fully Paid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320702</c:v>
                </c:pt>
                <c:pt idx="1">
                  <c:v>207568</c:v>
                </c:pt>
                <c:pt idx="2">
                  <c:v>128282</c:v>
                </c:pt>
                <c:pt idx="3">
                  <c:v>42118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Defaulted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78085</c:v>
                </c:pt>
                <c:pt idx="1">
                  <c:v>62252</c:v>
                </c:pt>
                <c:pt idx="2">
                  <c:v>39528</c:v>
                </c:pt>
                <c:pt idx="3">
                  <c:v>7198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18000"/>
                  </a:schemeClr>
                </a:gs>
                <a:gs pos="50000">
                  <a:schemeClr val="accent3">
                    <a:satMod val="89000"/>
                    <a:lumMod val="91000"/>
                  </a:schemeClr>
                </a:gs>
                <a:gs pos="100000">
                  <a:schemeClr val="accent3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875968992248062E-3"/>
                  <c:y val="-1.5163002274450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57-4AAD-8D5F-EFC22C1C52DE}"/>
                </c:ext>
              </c:extLst>
            </c:dLbl>
            <c:dLbl>
              <c:idx val="1"/>
              <c:layout>
                <c:manualLayout>
                  <c:x val="2.5839793281653748E-3"/>
                  <c:y val="-3.6391205458680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57-4AAD-8D5F-EFC22C1C52DE}"/>
                </c:ext>
              </c:extLst>
            </c:dLbl>
            <c:dLbl>
              <c:idx val="2"/>
              <c:layout>
                <c:manualLayout>
                  <c:x val="-3.875968992248062E-3"/>
                  <c:y val="-1.21304018195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57-4AAD-8D5F-EFC22C1C52DE}"/>
                </c:ext>
              </c:extLst>
            </c:dLbl>
            <c:dLbl>
              <c:idx val="3"/>
              <c:layout>
                <c:manualLayout>
                  <c:x val="2.5839793281653748E-3"/>
                  <c:y val="-2.77985163723256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57-4AAD-8D5F-EFC22C1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35193</c:v>
                </c:pt>
                <c:pt idx="1">
                  <c:v>173319</c:v>
                </c:pt>
                <c:pt idx="2">
                  <c:v>326925</c:v>
                </c:pt>
                <c:pt idx="3">
                  <c:v>468299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089384"/>
        <c:axId val="51108860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Total Approved Loans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3686203549804638E-17"/>
                  <c:y val="-4.8521607278241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57-4AAD-8D5F-EFC22C1C52DE}"/>
                </c:ext>
              </c:extLst>
            </c:dLbl>
            <c:dLbl>
              <c:idx val="1"/>
              <c:layout>
                <c:manualLayout>
                  <c:x val="2.5839793281653275E-3"/>
                  <c:y val="-5.4586808188021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57-4AAD-8D5F-EFC22C1C52DE}"/>
                </c:ext>
              </c:extLst>
            </c:dLbl>
            <c:dLbl>
              <c:idx val="2"/>
              <c:layout>
                <c:manualLayout>
                  <c:x val="0"/>
                  <c:y val="-5.7619408642911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57-4AAD-8D5F-EFC22C1C52DE}"/>
                </c:ext>
              </c:extLst>
            </c:dLbl>
            <c:dLbl>
              <c:idx val="3"/>
              <c:layout>
                <c:manualLayout>
                  <c:x val="-2.7131782945736434E-2"/>
                  <c:y val="-4.5489006823351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57-4AAD-8D5F-EFC22C1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#,##0</c:formatCode>
                <c:ptCount val="4"/>
                <c:pt idx="0">
                  <c:v>433980</c:v>
                </c:pt>
                <c:pt idx="1">
                  <c:v>443139</c:v>
                </c:pt>
                <c:pt idx="2">
                  <c:v>494735</c:v>
                </c:pt>
                <c:pt idx="3">
                  <c:v>517615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457-4AAD-8D5F-EFC22C1C5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 custT="1"/>
      <dgm:spPr/>
      <dgm:t>
        <a:bodyPr/>
        <a:lstStyle/>
        <a:p>
          <a:r>
            <a:rPr lang="en-US" sz="1600" dirty="0"/>
            <a:t>Step 1 Remove unnecessary features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 custT="1"/>
      <dgm:spPr/>
      <dgm:t>
        <a:bodyPr/>
        <a:lstStyle/>
        <a:p>
          <a:r>
            <a:rPr lang="en-US" sz="1600" dirty="0"/>
            <a:t>Step 2 Fill in missing data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 custT="1"/>
      <dgm:spPr/>
      <dgm:t>
        <a:bodyPr/>
        <a:lstStyle/>
        <a:p>
          <a:r>
            <a:rPr lang="en-US" sz="1600" dirty="0"/>
            <a:t>Step 3 Convert strings into numerical values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 custT="1"/>
      <dgm:spPr/>
      <dgm:t>
        <a:bodyPr/>
        <a:lstStyle/>
        <a:p>
          <a:r>
            <a:rPr lang="en-US" sz="1600" dirty="0"/>
            <a:t>Data retrieved post loan approval</a:t>
          </a:r>
        </a:p>
      </dgm: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6F3E996A-0AA3-4EE3-B260-122F07FC63B9}">
      <dgm:prSet phldrT="[Text]" custT="1"/>
      <dgm:spPr/>
      <dgm:t>
        <a:bodyPr/>
        <a:lstStyle/>
        <a:p>
          <a:r>
            <a:rPr lang="en-US" sz="1600" dirty="0"/>
            <a:t>Same or drastically different across observations</a:t>
          </a:r>
        </a:p>
      </dgm:t>
    </dgm:pt>
    <dgm:pt modelId="{C5F8FC29-3CC2-48C8-A0BA-184301B9A503}" type="parTrans" cxnId="{8EA684B7-844F-4D1A-913B-4AA924E72F75}">
      <dgm:prSet/>
      <dgm:spPr/>
      <dgm:t>
        <a:bodyPr/>
        <a:lstStyle/>
        <a:p>
          <a:endParaRPr lang="en-US"/>
        </a:p>
      </dgm:t>
    </dgm:pt>
    <dgm:pt modelId="{4960F7FB-C4ED-4761-9484-C868EE2CA5D8}" type="sibTrans" cxnId="{8EA684B7-844F-4D1A-913B-4AA924E72F75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 custT="1"/>
      <dgm:spPr/>
      <dgm:t>
        <a:bodyPr/>
        <a:lstStyle/>
        <a:p>
          <a:r>
            <a:rPr lang="en-US" sz="1600" dirty="0"/>
            <a:t>Features conditional to defaulted loans</a:t>
          </a:r>
        </a:p>
      </dgm:t>
      <dgm:extLst>
        <a:ext uri="{E40237B7-FDA0-4F09-8148-C483321AD2D9}">
          <dgm14:cNvPr xmlns:dgm14="http://schemas.microsoft.com/office/drawing/2010/diagram" id="0" name="" title="Step 2 task"/>
        </a:ext>
      </dgm:extLs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1F256EDC-5F96-4744-B15C-2D1943C70739}">
      <dgm:prSet phldrT="[Text]" custT="1"/>
      <dgm:spPr/>
      <dgm:t>
        <a:bodyPr/>
        <a:lstStyle/>
        <a:p>
          <a:r>
            <a:rPr lang="en-US" sz="1600" dirty="0"/>
            <a:t>Features conditional to joint applications</a:t>
          </a:r>
        </a:p>
      </dgm:t>
    </dgm:pt>
    <dgm:pt modelId="{2BDBFB8C-BDE9-486A-8DD1-A7FCA6AED5F0}" type="parTrans" cxnId="{81E937BE-E59C-4053-B608-515948E2BA0B}">
      <dgm:prSet/>
      <dgm:spPr/>
      <dgm:t>
        <a:bodyPr/>
        <a:lstStyle/>
        <a:p>
          <a:endParaRPr lang="en-US"/>
        </a:p>
      </dgm:t>
    </dgm:pt>
    <dgm:pt modelId="{360B594D-5CE0-47CD-8F68-0B32F75E34FC}" type="sibTrans" cxnId="{81E937BE-E59C-4053-B608-515948E2BA0B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 custT="1"/>
      <dgm:spPr/>
      <dgm:t>
        <a:bodyPr/>
        <a:lstStyle/>
        <a:p>
          <a:r>
            <a:rPr lang="en-US" sz="1600" dirty="0"/>
            <a:t>Grade and subgrade</a:t>
          </a:r>
        </a:p>
      </dgm:t>
      <dgm:extLst>
        <a:ext uri="{E40237B7-FDA0-4F09-8148-C483321AD2D9}">
          <dgm14:cNvPr xmlns:dgm14="http://schemas.microsoft.com/office/drawing/2010/diagram" id="0" name="" title="Step 3 task"/>
        </a:ext>
      </dgm:extLs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E83FE192-979A-4DBE-943E-E568821F3664}">
      <dgm:prSet phldrT="[Text]" custT="1"/>
      <dgm:spPr/>
      <dgm:t>
        <a:bodyPr/>
        <a:lstStyle/>
        <a:p>
          <a:r>
            <a:rPr lang="en-US" sz="1600" dirty="0"/>
            <a:t>Member IDs and hidden zip codes are unhelpful</a:t>
          </a:r>
        </a:p>
      </dgm:t>
      <dgm:extLst>
        <a:ext uri="{E40237B7-FDA0-4F09-8148-C483321AD2D9}">
          <dgm14:cNvPr xmlns:dgm14="http://schemas.microsoft.com/office/drawing/2010/diagram" id="0" name="" title="Step 1 task"/>
        </a:ext>
      </dgm:extLst>
    </dgm:pt>
    <dgm:pt modelId="{18AF5870-E192-49CF-9806-83CB3B659F2D}" type="parTrans" cxnId="{995363C5-D90E-480E-8AB9-963DA29CEB0C}">
      <dgm:prSet/>
      <dgm:spPr/>
      <dgm:t>
        <a:bodyPr/>
        <a:lstStyle/>
        <a:p>
          <a:endParaRPr lang="en-US"/>
        </a:p>
      </dgm:t>
    </dgm:pt>
    <dgm:pt modelId="{E54223BE-4E05-4A3C-A553-72DF5754A8C7}" type="sibTrans" cxnId="{995363C5-D90E-480E-8AB9-963DA29CEB0C}">
      <dgm:prSet/>
      <dgm:spPr/>
      <dgm:t>
        <a:bodyPr/>
        <a:lstStyle/>
        <a:p>
          <a:endParaRPr lang="en-US"/>
        </a:p>
      </dgm:t>
    </dgm:pt>
    <dgm:pt modelId="{3430C7F8-4F06-42B2-B6DB-D868E23A63A1}">
      <dgm:prSet phldrT="[Text]" custT="1"/>
      <dgm:spPr/>
      <dgm:t>
        <a:bodyPr/>
        <a:lstStyle/>
        <a:p>
          <a:r>
            <a:rPr lang="en-US" sz="1600" dirty="0"/>
            <a:t>Dates</a:t>
          </a:r>
        </a:p>
      </dgm:t>
    </dgm:pt>
    <dgm:pt modelId="{F0E888E8-BEEA-46B5-B3FE-4F2FD858095B}" type="parTrans" cxnId="{C574897E-328E-437C-A423-C23D479098F6}">
      <dgm:prSet/>
      <dgm:spPr/>
      <dgm:t>
        <a:bodyPr/>
        <a:lstStyle/>
        <a:p>
          <a:endParaRPr lang="en-US"/>
        </a:p>
      </dgm:t>
    </dgm:pt>
    <dgm:pt modelId="{A405201A-1F4B-4B6A-97F1-B9A7963FB56F}" type="sibTrans" cxnId="{C574897E-328E-437C-A423-C23D479098F6}">
      <dgm:prSet/>
      <dgm:spPr/>
      <dgm:t>
        <a:bodyPr/>
        <a:lstStyle/>
        <a:p>
          <a:endParaRPr lang="en-US"/>
        </a:p>
      </dgm:t>
    </dgm:pt>
    <dgm:pt modelId="{DE30E027-4958-4D47-ACE9-14F448C52BBA}">
      <dgm:prSet phldrT="[Text]" custT="1"/>
      <dgm:spPr/>
      <dgm:t>
        <a:bodyPr/>
        <a:lstStyle/>
        <a:p>
          <a:r>
            <a:rPr lang="en-US" sz="1600" dirty="0"/>
            <a:t>Step 4 Convert categorical data into indicators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79A5BD92-7609-411A-99D8-9A835D28CBCB}" type="parTrans" cxnId="{3D5548D3-223F-4D92-9531-6A5B1D7D1C96}">
      <dgm:prSet/>
      <dgm:spPr/>
      <dgm:t>
        <a:bodyPr/>
        <a:lstStyle/>
        <a:p>
          <a:endParaRPr lang="en-US"/>
        </a:p>
      </dgm:t>
    </dgm:pt>
    <dgm:pt modelId="{AAD14EA0-576D-428B-95DD-D213ACC6B6AB}" type="sibTrans" cxnId="{3D5548D3-223F-4D92-9531-6A5B1D7D1C96}">
      <dgm:prSet/>
      <dgm:spPr/>
      <dgm:t>
        <a:bodyPr/>
        <a:lstStyle/>
        <a:p>
          <a:endParaRPr lang="en-US"/>
        </a:p>
      </dgm:t>
    </dgm:pt>
    <dgm:pt modelId="{C32B13A5-2BC5-49DD-B26F-499698F77A88}">
      <dgm:prSet custT="1"/>
      <dgm:spPr/>
      <dgm:t>
        <a:bodyPr/>
        <a:lstStyle/>
        <a:p>
          <a:r>
            <a:rPr lang="en-US" sz="1600" dirty="0"/>
            <a:t>Separate categories into individual columns</a:t>
          </a:r>
        </a:p>
      </dgm:t>
    </dgm:pt>
    <dgm:pt modelId="{7CD736FA-CAAA-407B-8765-66379EA9FA00}" type="parTrans" cxnId="{48D6528A-30E0-42D9-8DFE-93E24BEF993B}">
      <dgm:prSet/>
      <dgm:spPr/>
      <dgm:t>
        <a:bodyPr/>
        <a:lstStyle/>
        <a:p>
          <a:endParaRPr lang="en-US"/>
        </a:p>
      </dgm:t>
    </dgm:pt>
    <dgm:pt modelId="{7F2E7DE7-9FCA-4131-9689-BE99B936759C}" type="sibTrans" cxnId="{48D6528A-30E0-42D9-8DFE-93E24BEF993B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4"/>
      <dgm:spPr/>
    </dgm:pt>
    <dgm:pt modelId="{31FF8910-63AB-4043-A89B-AB8E707B7A48}" type="pres">
      <dgm:prSet presAssocID="{9A97DD9A-212E-426A-9594-7FEEEC4E1E2E}" presName="parentText" presStyleLbl="node1" presStyleIdx="0" presStyleCnt="4" custScaleX="120178" custScaleY="98820" custLinFactNeighborX="15952" custLinFactNeighborY="28839">
        <dgm:presLayoutVars>
          <dgm:chMax val="0"/>
          <dgm:bulletEnabled val="1"/>
        </dgm:presLayoutVars>
      </dgm:prSet>
      <dgm:spPr/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4" custLinFactY="43" custLinFactNeighborY="100000">
        <dgm:presLayoutVars>
          <dgm:bulletEnabled val="1"/>
        </dgm:presLayoutVars>
      </dgm:prSet>
      <dgm:spPr/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4"/>
      <dgm:spPr/>
    </dgm:pt>
    <dgm:pt modelId="{E828DDC4-0756-415A-B957-94B602877A4A}" type="pres">
      <dgm:prSet presAssocID="{B7F093E9-7C2E-44B4-8B3B-6CBE0FE3E35E}" presName="parentText" presStyleLbl="node1" presStyleIdx="1" presStyleCnt="4" custScaleX="123386" custScaleY="122098" custLinFactNeighborX="15952" custLinFactNeighborY="15022">
        <dgm:presLayoutVars>
          <dgm:chMax val="0"/>
          <dgm:bulletEnabled val="1"/>
        </dgm:presLayoutVars>
      </dgm:prSet>
      <dgm:spPr/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4" custLinFactY="2788" custLinFactNeighborX="430" custLinFactNeighborY="100000">
        <dgm:presLayoutVars>
          <dgm:bulletEnabled val="1"/>
        </dgm:presLayoutVars>
      </dgm:prSet>
      <dgm:spPr/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4"/>
      <dgm:spPr/>
    </dgm:pt>
    <dgm:pt modelId="{86A43697-948B-4853-B9AD-64B1F9243917}" type="pres">
      <dgm:prSet presAssocID="{9767D06C-E342-4313-B844-7CBE4BE72372}" presName="parentText" presStyleLbl="node1" presStyleIdx="2" presStyleCnt="4" custScaleX="124442" custScaleY="113320" custLinFactNeighborX="15952" custLinFactNeighborY="15612">
        <dgm:presLayoutVars>
          <dgm:chMax val="0"/>
          <dgm:bulletEnabled val="1"/>
        </dgm:presLayoutVars>
      </dgm:prSet>
      <dgm:spPr/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4" custLinFactNeighborX="847" custLinFactNeighborY="83756">
        <dgm:presLayoutVars>
          <dgm:bulletEnabled val="1"/>
        </dgm:presLayoutVars>
      </dgm:prSet>
      <dgm:spPr/>
    </dgm:pt>
    <dgm:pt modelId="{639F94C3-C0B9-4839-A258-3A8C2714705A}" type="pres">
      <dgm:prSet presAssocID="{5B3210CA-F7F6-43EC-9250-21702872AB7F}" presName="spaceBetweenRectangles" presStyleCnt="0"/>
      <dgm:spPr/>
    </dgm:pt>
    <dgm:pt modelId="{6A244009-C883-4130-B261-85402F43C9ED}" type="pres">
      <dgm:prSet presAssocID="{DE30E027-4958-4D47-ACE9-14F448C52BBA}" presName="parentLin" presStyleCnt="0"/>
      <dgm:spPr/>
    </dgm:pt>
    <dgm:pt modelId="{3C517A47-538F-4AD4-BFC7-78AFD83079E6}" type="pres">
      <dgm:prSet presAssocID="{DE30E027-4958-4D47-ACE9-14F448C52BBA}" presName="parentLeftMargin" presStyleLbl="node1" presStyleIdx="2" presStyleCnt="4" custScaleX="120178" custScaleY="109859" custLinFactNeighborX="19157" custLinFactNeighborY="-67803"/>
      <dgm:spPr/>
    </dgm:pt>
    <dgm:pt modelId="{4D8929A0-F92C-4F51-AFD2-647B28ABBE93}" type="pres">
      <dgm:prSet presAssocID="{DE30E027-4958-4D47-ACE9-14F448C52BBA}" presName="parentText" presStyleLbl="node1" presStyleIdx="3" presStyleCnt="4" custScaleX="124964" custScaleY="111540" custLinFactNeighborX="2899" custLinFactNeighborY="14491">
        <dgm:presLayoutVars>
          <dgm:chMax val="0"/>
          <dgm:bulletEnabled val="1"/>
        </dgm:presLayoutVars>
      </dgm:prSet>
      <dgm:spPr/>
    </dgm:pt>
    <dgm:pt modelId="{87CC7D81-8FD2-4AB6-84AF-9901E626321E}" type="pres">
      <dgm:prSet presAssocID="{DE30E027-4958-4D47-ACE9-14F448C52BBA}" presName="negativeSpace" presStyleCnt="0"/>
      <dgm:spPr/>
    </dgm:pt>
    <dgm:pt modelId="{ACD8D757-42F7-409B-8BF6-2BC39EFF03F9}" type="pres">
      <dgm:prSet presAssocID="{DE30E027-4958-4D47-ACE9-14F448C52BBA}" presName="childText" presStyleLbl="conFgAcc1" presStyleIdx="3" presStyleCnt="4" custScaleY="202380" custLinFactNeighborX="847" custLinFactNeighborY="20290">
        <dgm:presLayoutVars>
          <dgm:bulletEnabled val="1"/>
        </dgm:presLayoutVars>
      </dgm:prSet>
      <dgm:spPr/>
    </dgm:pt>
  </dgm:ptLst>
  <dgm:cxnLst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8C4DF61B-AB41-4B3C-AC5A-E6632D6E5366}" srcId="{B7F093E9-7C2E-44B4-8B3B-6CBE0FE3E35E}" destId="{3D6FB82D-8702-4FD5-B446-B15492C8E8D3}" srcOrd="0" destOrd="0" parTransId="{01064A5F-A089-4040-BEA5-E691D4390BDE}" sibTransId="{C0A9B8D0-1A45-4904-98C0-4C9491006681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C51F5637-7445-45DA-AE67-2140D8DCA778}" type="presOf" srcId="{6F3E996A-0AA3-4EE3-B260-122F07FC63B9}" destId="{A3E10D09-1C38-4A24-82EE-5A6C623231D5}" srcOrd="0" destOrd="2" presId="urn:microsoft.com/office/officeart/2005/8/layout/list1"/>
    <dgm:cxn modelId="{A1F48E39-912F-4B4A-8122-1BAD089080B4}" type="presOf" srcId="{3D6FB82D-8702-4FD5-B446-B15492C8E8D3}" destId="{3ABBBA71-EF6A-41E4-B9DB-7884A5F441C0}" srcOrd="0" destOrd="0" presId="urn:microsoft.com/office/officeart/2005/8/layout/list1"/>
    <dgm:cxn modelId="{2DC0DB71-E387-4CDF-BC27-DF305CCEA187}" type="presOf" srcId="{DE30E027-4958-4D47-ACE9-14F448C52BBA}" destId="{4D8929A0-F92C-4F51-AFD2-647B28ABBE93}" srcOrd="1" destOrd="0" presId="urn:microsoft.com/office/officeart/2005/8/layout/list1"/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C574897E-328E-437C-A423-C23D479098F6}" srcId="{9A97DD9A-212E-426A-9594-7FEEEC4E1E2E}" destId="{3430C7F8-4F06-42B2-B6DB-D868E23A63A1}" srcOrd="3" destOrd="0" parTransId="{F0E888E8-BEEA-46B5-B3FE-4F2FD858095B}" sibTransId="{A405201A-1F4B-4B6A-97F1-B9A7963FB56F}"/>
    <dgm:cxn modelId="{E5CAFD82-66A9-45EC-9A06-C6501841BCB5}" type="presOf" srcId="{45D65E2E-57FB-46B9-A23E-155578272902}" destId="{A3E10D09-1C38-4A24-82EE-5A6C623231D5}" srcOrd="0" destOrd="1" presId="urn:microsoft.com/office/officeart/2005/8/layout/list1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48D6528A-30E0-42D9-8DFE-93E24BEF993B}" srcId="{DE30E027-4958-4D47-ACE9-14F448C52BBA}" destId="{C32B13A5-2BC5-49DD-B26F-499698F77A88}" srcOrd="0" destOrd="0" parTransId="{7CD736FA-CAAA-407B-8765-66379EA9FA00}" sibTransId="{7F2E7DE7-9FCA-4131-9689-BE99B936759C}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B531549A-1CA8-4B00-8B20-C7B960C071D6}" type="presOf" srcId="{E83FE192-979A-4DBE-943E-E568821F3664}" destId="{A3E10D09-1C38-4A24-82EE-5A6C623231D5}" srcOrd="0" destOrd="0" presId="urn:microsoft.com/office/officeart/2005/8/layout/list1"/>
    <dgm:cxn modelId="{A0D666A0-D95F-452F-9934-25A6603D1F48}" type="presOf" srcId="{3430C7F8-4F06-42B2-B6DB-D868E23A63A1}" destId="{A3E10D09-1C38-4A24-82EE-5A6C623231D5}" srcOrd="0" destOrd="3" presId="urn:microsoft.com/office/officeart/2005/8/layout/list1"/>
    <dgm:cxn modelId="{4BF1A5A2-4356-41B7-BD84-1B9FD2112F0C}" type="presOf" srcId="{C32B13A5-2BC5-49DD-B26F-499698F77A88}" destId="{ACD8D757-42F7-409B-8BF6-2BC39EFF03F9}" srcOrd="0" destOrd="0" presId="urn:microsoft.com/office/officeart/2005/8/layout/list1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8EA684B7-844F-4D1A-913B-4AA924E72F75}" srcId="{9A97DD9A-212E-426A-9594-7FEEEC4E1E2E}" destId="{6F3E996A-0AA3-4EE3-B260-122F07FC63B9}" srcOrd="2" destOrd="0" parTransId="{C5F8FC29-3CC2-48C8-A0BA-184301B9A503}" sibTransId="{4960F7FB-C4ED-4761-9484-C868EE2CA5D8}"/>
    <dgm:cxn modelId="{954D4FBB-8743-457A-9A8E-062328A972A7}" type="presOf" srcId="{1F256EDC-5F96-4744-B15C-2D1943C70739}" destId="{3ABBBA71-EF6A-41E4-B9DB-7884A5F441C0}" srcOrd="0" destOrd="1" presId="urn:microsoft.com/office/officeart/2005/8/layout/list1"/>
    <dgm:cxn modelId="{81E937BE-E59C-4053-B608-515948E2BA0B}" srcId="{B7F093E9-7C2E-44B4-8B3B-6CBE0FE3E35E}" destId="{1F256EDC-5F96-4744-B15C-2D1943C70739}" srcOrd="1" destOrd="0" parTransId="{2BDBFB8C-BDE9-486A-8DD1-A7FCA6AED5F0}" sibTransId="{360B594D-5CE0-47CD-8F68-0B32F75E34FC}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995363C5-D90E-480E-8AB9-963DA29CEB0C}" srcId="{9A97DD9A-212E-426A-9594-7FEEEC4E1E2E}" destId="{E83FE192-979A-4DBE-943E-E568821F3664}" srcOrd="0" destOrd="0" parTransId="{18AF5870-E192-49CF-9806-83CB3B659F2D}" sibTransId="{E54223BE-4E05-4A3C-A553-72DF5754A8C7}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A04295C6-E648-40B8-93EE-DD41E2EA6CDF}" type="presOf" srcId="{DE30E027-4958-4D47-ACE9-14F448C52BBA}" destId="{3C517A47-538F-4AD4-BFC7-78AFD83079E6}" srcOrd="0" destOrd="0" presId="urn:microsoft.com/office/officeart/2005/8/layout/list1"/>
    <dgm:cxn modelId="{3D5548D3-223F-4D92-9531-6A5B1D7D1C96}" srcId="{1DBA91F1-7E8C-41C9-A838-D658A98417D5}" destId="{DE30E027-4958-4D47-ACE9-14F448C52BBA}" srcOrd="3" destOrd="0" parTransId="{79A5BD92-7609-411A-99D8-9A835D28CBCB}" sibTransId="{AAD14EA0-576D-428B-95DD-D213ACC6B6AB}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FE68F8E0-776A-49A3-8850-D44015EFEFE4}" srcId="{9A97DD9A-212E-426A-9594-7FEEEC4E1E2E}" destId="{45D65E2E-57FB-46B9-A23E-155578272902}" srcOrd="1" destOrd="0" parTransId="{D504A610-38C8-4BDE-BB8B-E71AB9A63BD2}" sibTransId="{C35F0E74-D801-4FFD-B331-4EF428DDF3B5}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  <dgm:cxn modelId="{EA577A7E-22A9-419A-BA68-796A97DE2866}" type="presParOf" srcId="{BF2881D7-900F-4C8E-9F09-9C05371A57B2}" destId="{639F94C3-C0B9-4839-A258-3A8C2714705A}" srcOrd="11" destOrd="0" presId="urn:microsoft.com/office/officeart/2005/8/layout/list1"/>
    <dgm:cxn modelId="{900223B8-89C9-4401-B54F-4DF364D74CB1}" type="presParOf" srcId="{BF2881D7-900F-4C8E-9F09-9C05371A57B2}" destId="{6A244009-C883-4130-B261-85402F43C9ED}" srcOrd="12" destOrd="0" presId="urn:microsoft.com/office/officeart/2005/8/layout/list1"/>
    <dgm:cxn modelId="{81656731-B248-4E4F-9BCF-DB2DECB485E5}" type="presParOf" srcId="{6A244009-C883-4130-B261-85402F43C9ED}" destId="{3C517A47-538F-4AD4-BFC7-78AFD83079E6}" srcOrd="0" destOrd="0" presId="urn:microsoft.com/office/officeart/2005/8/layout/list1"/>
    <dgm:cxn modelId="{307E60DD-557A-4823-A18F-2AC41B43E0F2}" type="presParOf" srcId="{6A244009-C883-4130-B261-85402F43C9ED}" destId="{4D8929A0-F92C-4F51-AFD2-647B28ABBE93}" srcOrd="1" destOrd="0" presId="urn:microsoft.com/office/officeart/2005/8/layout/list1"/>
    <dgm:cxn modelId="{DFF3148D-E00C-492F-9BEE-64235A3BE19D}" type="presParOf" srcId="{BF2881D7-900F-4C8E-9F09-9C05371A57B2}" destId="{87CC7D81-8FD2-4AB6-84AF-9901E626321E}" srcOrd="13" destOrd="0" presId="urn:microsoft.com/office/officeart/2005/8/layout/list1"/>
    <dgm:cxn modelId="{5A271068-8D70-4B4C-9A9A-FAFB929635E4}" type="presParOf" srcId="{BF2881D7-900F-4C8E-9F09-9C05371A57B2}" destId="{ACD8D757-42F7-409B-8BF6-2BC39EFF03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224571"/>
          <a:ext cx="5257801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Member IDs and hidden zip codes are unhelpful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retrieved post loan approval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Same or drastically different across observations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Dates</a:t>
          </a:r>
        </a:p>
      </dsp:txBody>
      <dsp:txXfrm>
        <a:off x="0" y="224571"/>
        <a:ext cx="5257801" cy="1234800"/>
      </dsp:txXfrm>
    </dsp:sp>
    <dsp:sp modelId="{31FF8910-63AB-4043-A89B-AB8E707B7A48}">
      <dsp:nvSpPr>
        <dsp:cNvPr id="0" name=""/>
        <dsp:cNvSpPr/>
      </dsp:nvSpPr>
      <dsp:spPr>
        <a:xfrm>
          <a:off x="304826" y="144951"/>
          <a:ext cx="4423104" cy="2042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Remove unnecessary features</a:t>
          </a:r>
        </a:p>
      </dsp:txBody>
      <dsp:txXfrm>
        <a:off x="314794" y="154919"/>
        <a:ext cx="4403168" cy="184265"/>
      </dsp:txXfrm>
    </dsp:sp>
    <dsp:sp modelId="{3ABBBA71-EF6A-41E4-B9DB-7884A5F441C0}">
      <dsp:nvSpPr>
        <dsp:cNvPr id="0" name=""/>
        <dsp:cNvSpPr/>
      </dsp:nvSpPr>
      <dsp:spPr>
        <a:xfrm>
          <a:off x="0" y="1665910"/>
          <a:ext cx="5257801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 conditional to defaulted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 conditional to joint applications</a:t>
          </a:r>
        </a:p>
      </dsp:txBody>
      <dsp:txXfrm>
        <a:off x="0" y="1665910"/>
        <a:ext cx="5257801" cy="727649"/>
      </dsp:txXfrm>
    </dsp:sp>
    <dsp:sp modelId="{E828DDC4-0756-415A-B957-94B602877A4A}">
      <dsp:nvSpPr>
        <dsp:cNvPr id="0" name=""/>
        <dsp:cNvSpPr/>
      </dsp:nvSpPr>
      <dsp:spPr>
        <a:xfrm>
          <a:off x="304826" y="1489881"/>
          <a:ext cx="4541173" cy="2523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Fill in missing data</a:t>
          </a:r>
        </a:p>
      </dsp:txBody>
      <dsp:txXfrm>
        <a:off x="317142" y="1502197"/>
        <a:ext cx="4516541" cy="227671"/>
      </dsp:txXfrm>
    </dsp:sp>
    <dsp:sp modelId="{85F6E77F-A9DB-46BF-B56B-A5918C2B269D}">
      <dsp:nvSpPr>
        <dsp:cNvPr id="0" name=""/>
        <dsp:cNvSpPr/>
      </dsp:nvSpPr>
      <dsp:spPr>
        <a:xfrm>
          <a:off x="0" y="2535777"/>
          <a:ext cx="5257801" cy="474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Grade and subgrade</a:t>
          </a:r>
        </a:p>
      </dsp:txBody>
      <dsp:txXfrm>
        <a:off x="0" y="2535777"/>
        <a:ext cx="5257801" cy="474075"/>
      </dsp:txXfrm>
    </dsp:sp>
    <dsp:sp modelId="{86A43697-948B-4853-B9AD-64B1F9243917}">
      <dsp:nvSpPr>
        <dsp:cNvPr id="0" name=""/>
        <dsp:cNvSpPr/>
      </dsp:nvSpPr>
      <dsp:spPr>
        <a:xfrm>
          <a:off x="304826" y="2405534"/>
          <a:ext cx="4580038" cy="2341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 Convert strings into numerical values</a:t>
          </a:r>
        </a:p>
      </dsp:txBody>
      <dsp:txXfrm>
        <a:off x="316257" y="2416965"/>
        <a:ext cx="4557176" cy="211302"/>
      </dsp:txXfrm>
    </dsp:sp>
    <dsp:sp modelId="{ACD8D757-42F7-409B-8BF6-2BC39EFF03F9}">
      <dsp:nvSpPr>
        <dsp:cNvPr id="0" name=""/>
        <dsp:cNvSpPr/>
      </dsp:nvSpPr>
      <dsp:spPr>
        <a:xfrm>
          <a:off x="0" y="3164122"/>
          <a:ext cx="5257801" cy="959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Separate categories into individual columns</a:t>
          </a:r>
        </a:p>
      </dsp:txBody>
      <dsp:txXfrm>
        <a:off x="0" y="3164122"/>
        <a:ext cx="5257801" cy="959432"/>
      </dsp:txXfrm>
    </dsp:sp>
    <dsp:sp modelId="{4D8929A0-F92C-4F51-AFD2-647B28ABBE93}">
      <dsp:nvSpPr>
        <dsp:cNvPr id="0" name=""/>
        <dsp:cNvSpPr/>
      </dsp:nvSpPr>
      <dsp:spPr>
        <a:xfrm>
          <a:off x="323557" y="3045937"/>
          <a:ext cx="4599250" cy="2304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 Convert categorical data into indicators</a:t>
          </a:r>
        </a:p>
      </dsp:txBody>
      <dsp:txXfrm>
        <a:off x="334808" y="3057188"/>
        <a:ext cx="4576748" cy="20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7317474/stock-illustration-no-home-silhouette-illustration.html" TargetMode="External"/><Relationship Id="rId7" Type="http://schemas.openxmlformats.org/officeDocument/2006/relationships/hyperlink" Target="https://www.lendingclub.com/info/statistics.action" TargetMode="External"/><Relationship Id="rId2" Type="http://schemas.openxmlformats.org/officeDocument/2006/relationships/hyperlink" Target="https://www.lendingcl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t.org/credit/loans/default/" TargetMode="External"/><Relationship Id="rId5" Type="http://schemas.openxmlformats.org/officeDocument/2006/relationships/hyperlink" Target="https://toughnickel.com/personal-finance/How-to-Cash-a-Check-Without-a-Traditional-Bank-Account" TargetMode="External"/><Relationship Id="rId4" Type="http://schemas.openxmlformats.org/officeDocument/2006/relationships/hyperlink" Target="https://www.vectorstock.com/royalty-free-vector/no-car-sign-vector-138748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Loan Defaults 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Lau</a:t>
            </a:r>
          </a:p>
          <a:p>
            <a:r>
              <a:rPr lang="en-US" dirty="0"/>
              <a:t>March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23744-F8B4-44D5-B644-E0250A02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3886200"/>
            <a:ext cx="41461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A989-DE71-49AA-92E5-BB7110CA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328-AE58-4304-A2E4-B15C83471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0D90-C65D-4D88-A9E8-815E0456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Accuracy: 87.55%</a:t>
            </a:r>
          </a:p>
          <a:p>
            <a:r>
              <a:rPr lang="en-US" dirty="0"/>
              <a:t>Train Recall: 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89A54-6C5B-414E-93E8-B0FD7D6A6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8C2A7-BA87-46E2-B07F-5F5ACCF283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Accuracy: 100%</a:t>
            </a:r>
          </a:p>
          <a:p>
            <a:r>
              <a:rPr lang="en-US" dirty="0"/>
              <a:t>Test Accuracy: 87.53%</a:t>
            </a:r>
          </a:p>
          <a:p>
            <a:r>
              <a:rPr lang="en-US" dirty="0"/>
              <a:t>Train Recall: 100%</a:t>
            </a:r>
          </a:p>
          <a:p>
            <a:r>
              <a:rPr lang="en-US" dirty="0"/>
              <a:t>Test Recall: 2.18%</a:t>
            </a:r>
          </a:p>
        </p:txBody>
      </p:sp>
    </p:spTree>
    <p:extLst>
      <p:ext uri="{BB962C8B-B14F-4D97-AF65-F5344CB8AC3E}">
        <p14:creationId xmlns:p14="http://schemas.microsoft.com/office/powerpoint/2010/main" val="31218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32766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test size of 11,043, our model correctly identified 30 loan defaults at the cost of 32 loans that were actually repaid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 mean 13% interest rate, the repayment from the 32 successful loans may not be enough to cover the losses of the 30 defaulted loans that defaulted within 1 year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AC1D54-BF9C-4BD7-9554-289702CB8BC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-32444" r="-9643" b="-30068"/>
          <a:stretch/>
        </p:blipFill>
        <p:spPr bwMode="auto">
          <a:xfrm>
            <a:off x="6094412" y="685800"/>
            <a:ext cx="6094413" cy="677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models were able to identify some true loan defaults that Lending Club approved, but at the cost of rejecting more fully paid loans</a:t>
            </a:r>
          </a:p>
          <a:p>
            <a:r>
              <a:rPr lang="en-US" dirty="0"/>
              <a:t>Incorporating additional loan observations may improve performance</a:t>
            </a:r>
          </a:p>
          <a:p>
            <a:r>
              <a:rPr lang="en-US" dirty="0"/>
              <a:t>We should explore collecting additional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2708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Lending Club Logo: </a:t>
            </a:r>
            <a:r>
              <a:rPr lang="en-US" dirty="0">
                <a:hlinkClick r:id="rId2"/>
              </a:rPr>
              <a:t>https://www.lendingclub.com/</a:t>
            </a:r>
            <a:endParaRPr lang="en-US" dirty="0"/>
          </a:p>
          <a:p>
            <a:r>
              <a:rPr lang="en-US" dirty="0"/>
              <a:t>No home image: </a:t>
            </a:r>
            <a:r>
              <a:rPr lang="en-US" dirty="0">
                <a:hlinkClick r:id="rId3"/>
              </a:rPr>
              <a:t>https://depositphotos.com/137317474/stock-illustration-no-home-silhouette-illustration.html</a:t>
            </a:r>
            <a:endParaRPr lang="en-US" dirty="0"/>
          </a:p>
          <a:p>
            <a:r>
              <a:rPr lang="en-US" dirty="0"/>
              <a:t>No car image: </a:t>
            </a:r>
            <a:r>
              <a:rPr lang="en-US" dirty="0">
                <a:hlinkClick r:id="rId4"/>
              </a:rPr>
              <a:t>https://www.vectorstock.com/royalty-free-vector/no-car-sign-vector-13874883</a:t>
            </a:r>
            <a:endParaRPr lang="en-US" dirty="0"/>
          </a:p>
          <a:p>
            <a:r>
              <a:rPr lang="en-US" dirty="0"/>
              <a:t>No bank image: </a:t>
            </a:r>
            <a:r>
              <a:rPr lang="en-US" dirty="0">
                <a:hlinkClick r:id="rId5"/>
              </a:rPr>
              <a:t>https://toughnickel.com/personal-finance/How-to-Cash-a-Check-Without-a-Traditional-Bank-Account</a:t>
            </a:r>
            <a:endParaRPr lang="en-US" dirty="0"/>
          </a:p>
          <a:p>
            <a:r>
              <a:rPr lang="en-US" dirty="0"/>
              <a:t>Default consequences: </a:t>
            </a:r>
            <a:r>
              <a:rPr lang="en-US" dirty="0">
                <a:hlinkClick r:id="rId6"/>
              </a:rPr>
              <a:t>https://www.debt.org/credit/loans/default/</a:t>
            </a:r>
            <a:r>
              <a:rPr lang="en-US" dirty="0"/>
              <a:t> </a:t>
            </a:r>
          </a:p>
          <a:p>
            <a:r>
              <a:rPr lang="en-US" dirty="0"/>
              <a:t>Lending Club Data: </a:t>
            </a:r>
            <a:r>
              <a:rPr lang="en-US" dirty="0">
                <a:hlinkClick r:id="rId7"/>
              </a:rPr>
              <a:t>https://www.lendingclub.com/info/statistics.action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defaulting on loans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 damage to your credit report</a:t>
            </a:r>
          </a:p>
          <a:p>
            <a:r>
              <a:rPr lang="en-US" dirty="0"/>
              <a:t>Seizure of assets like home, car, or bank accounts</a:t>
            </a:r>
          </a:p>
          <a:p>
            <a:r>
              <a:rPr lang="en-US" dirty="0"/>
              <a:t>Cancellation, revocation or non-renewal of a professional license</a:t>
            </a:r>
          </a:p>
          <a:p>
            <a:r>
              <a:rPr lang="en-US" dirty="0"/>
              <a:t>Withholding of state and federal tax refunds</a:t>
            </a:r>
          </a:p>
          <a:p>
            <a:r>
              <a:rPr lang="en-US" dirty="0"/>
              <a:t>Lenders will lose their investments</a:t>
            </a:r>
          </a:p>
        </p:txBody>
      </p:sp>
      <p:pic>
        <p:nvPicPr>
          <p:cNvPr id="1026" name="Picture 2" descr="No Home silhouette illustration. — Stock Vector">
            <a:extLst>
              <a:ext uri="{FF2B5EF4-FFF2-40B4-BE49-F238E27FC236}">
                <a16:creationId xmlns:a16="http://schemas.microsoft.com/office/drawing/2014/main" id="{CA734DB2-AE69-41DC-9CB4-95F4A284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4949825"/>
            <a:ext cx="15061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A23B5-4A70-4AEA-B28A-48501226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2" y="4852753"/>
            <a:ext cx="1506114" cy="162660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B937A6-CDA6-4123-8C7C-0C11E0C4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039" y="4923422"/>
            <a:ext cx="1890185" cy="15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E19-EEE2-4A5F-A369-89DF07E2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6307-000D-4FEA-9ED9-2DC0EE01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seek to improve sensitivity/recall metrics for completed 2019 loans from Lending Club while maintaining or exceeding the existing 87.55% Accuracy rate, representing fully paid loans</a:t>
            </a:r>
          </a:p>
          <a:p>
            <a:r>
              <a:rPr lang="en-US" dirty="0"/>
              <a:t>We will utilize a series of models such as logistic regression, random forest, extra trees, adaptive boosting, and gradient boost classifiers</a:t>
            </a:r>
          </a:p>
        </p:txBody>
      </p:sp>
    </p:spTree>
    <p:extLst>
      <p:ext uri="{BB962C8B-B14F-4D97-AF65-F5344CB8AC3E}">
        <p14:creationId xmlns:p14="http://schemas.microsoft.com/office/powerpoint/2010/main" val="4114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Loan Statuses in 2016-2019</a:t>
            </a:r>
          </a:p>
        </p:txBody>
      </p:sp>
      <p:graphicFrame>
        <p:nvGraphicFramePr>
          <p:cNvPr id="7" name="Content Placeholder 6" descr="Custom combination chart representing 2 series and 1 line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719982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 Joint Statistics for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5215844" cy="4187952"/>
          </a:xfrm>
        </p:spPr>
        <p:txBody>
          <a:bodyPr/>
          <a:lstStyle/>
          <a:p>
            <a:r>
              <a:rPr lang="en-US" dirty="0"/>
              <a:t>87.87% of loans were Individual</a:t>
            </a:r>
          </a:p>
          <a:p>
            <a:r>
              <a:rPr lang="en-US" dirty="0"/>
              <a:t>12.13% of loans were Joint</a:t>
            </a:r>
          </a:p>
          <a:p>
            <a:r>
              <a:rPr lang="en-US" dirty="0"/>
              <a:t>12.19% of Individual loans defaulted</a:t>
            </a:r>
          </a:p>
          <a:p>
            <a:r>
              <a:rPr lang="en-US" dirty="0"/>
              <a:t>14.33% of Joint loans defaulted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1650060"/>
              </p:ext>
            </p:extLst>
          </p:nvPr>
        </p:nvGraphicFramePr>
        <p:xfrm>
          <a:off x="6704012" y="1984248"/>
          <a:ext cx="4969510" cy="23560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675915034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Loan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Fully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34,081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38,672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Charged Off/Default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38,812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44,171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 Joint Statistics for 2019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34844" cy="3654552"/>
          </a:xfrm>
        </p:spPr>
        <p:txBody>
          <a:bodyPr/>
          <a:lstStyle/>
          <a:p>
            <a:r>
              <a:rPr lang="en-US" dirty="0"/>
              <a:t>Individuals were approved for amounts that were on average 15.74% of their income</a:t>
            </a:r>
          </a:p>
          <a:p>
            <a:r>
              <a:rPr lang="en-US" dirty="0"/>
              <a:t>Join applicants were approved for amounts equivalent to only 13.9% of their combined income, but their debt to income ratio suggested riskier loans with higher proportions of external debt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860841"/>
              </p:ext>
            </p:extLst>
          </p:nvPr>
        </p:nvGraphicFramePr>
        <p:xfrm>
          <a:off x="6437312" y="1984248"/>
          <a:ext cx="5105399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7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Loan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$14,072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$19,321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$89,393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$138,906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Debt to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150 original features</a:t>
            </a:r>
          </a:p>
          <a:p>
            <a:r>
              <a:rPr lang="en-US" dirty="0"/>
              <a:t>50 features removed</a:t>
            </a:r>
          </a:p>
          <a:p>
            <a:r>
              <a:rPr lang="en-US" dirty="0"/>
              <a:t>33 features with missing values</a:t>
            </a:r>
          </a:p>
          <a:p>
            <a:pPr lvl="1"/>
            <a:r>
              <a:rPr lang="en-US" dirty="0"/>
              <a:t>16 conditional features</a:t>
            </a:r>
          </a:p>
          <a:p>
            <a:r>
              <a:rPr lang="en-US" dirty="0"/>
              <a:t>9 Categorical features</a:t>
            </a:r>
          </a:p>
        </p:txBody>
      </p:sp>
      <p:graphicFrame>
        <p:nvGraphicFramePr>
          <p:cNvPr id="5" name="Content Placeholder 4" descr="Vertical Box List showing 3 groups arranged one below the other with bullet points for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5064588"/>
              </p:ext>
            </p:extLst>
          </p:nvPr>
        </p:nvGraphicFramePr>
        <p:xfrm>
          <a:off x="6246811" y="1984122"/>
          <a:ext cx="5257801" cy="418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Correlated features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30464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 Grade, Grade assigned by 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Installment – monthly payment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65063C-C0DB-41F2-8EE1-A3A0233D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915904"/>
            <a:ext cx="5787737" cy="50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Imbalanced Data with SMOTE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990600"/>
          </a:xfrm>
        </p:spPr>
        <p:txBody>
          <a:bodyPr/>
          <a:lstStyle/>
          <a:p>
            <a:r>
              <a:rPr lang="en-US" dirty="0"/>
              <a:t>Before</a:t>
            </a:r>
          </a:p>
          <a:p>
            <a:r>
              <a:rPr lang="en-US" dirty="0"/>
              <a:t>Fully Paid: 29,004</a:t>
            </a:r>
          </a:p>
          <a:p>
            <a:r>
              <a:rPr lang="en-US" dirty="0"/>
              <a:t>Defaulted: 4,124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598" cy="990600"/>
          </a:xfrm>
        </p:spPr>
        <p:txBody>
          <a:bodyPr/>
          <a:lstStyle/>
          <a:p>
            <a:r>
              <a:rPr lang="en-US" dirty="0"/>
              <a:t>After</a:t>
            </a:r>
          </a:p>
          <a:p>
            <a:r>
              <a:rPr lang="en-US" dirty="0"/>
              <a:t>Fully Paid: 29,004</a:t>
            </a:r>
          </a:p>
          <a:p>
            <a:r>
              <a:rPr lang="en-US" dirty="0"/>
              <a:t>Defaulted: 29,004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4F9F0-EF4A-45F6-B86C-8B6D6FC708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153509"/>
            <a:ext cx="4800600" cy="33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095B0A5-ADAD-4C95-833C-FAA1E56FF49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1" y="3153509"/>
            <a:ext cx="4800600" cy="32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836</TotalTime>
  <Words>594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Currency Symbols 16x9</vt:lpstr>
      <vt:lpstr>Predicting Loan Defaults on </vt:lpstr>
      <vt:lpstr>Consequences of defaulting on loans</vt:lpstr>
      <vt:lpstr>Problem Statement</vt:lpstr>
      <vt:lpstr>Approved Loan Statuses in 2016-2019</vt:lpstr>
      <vt:lpstr>Individual vs Joint Statistics for 2019</vt:lpstr>
      <vt:lpstr>Individual vs Joint Statistics for 2019 (continued)</vt:lpstr>
      <vt:lpstr>Data Cleaning</vt:lpstr>
      <vt:lpstr>Most Correlated features </vt:lpstr>
      <vt:lpstr>Handling Imbalanced Data with SMOTE</vt:lpstr>
      <vt:lpstr>Comparing Models</vt:lpstr>
      <vt:lpstr>Random Forest Classifier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Defaults with Machine Learning</dc:title>
  <dc:creator>Alex Lau</dc:creator>
  <cp:lastModifiedBy>Alex Lau</cp:lastModifiedBy>
  <cp:revision>31</cp:revision>
  <dcterms:created xsi:type="dcterms:W3CDTF">2020-03-11T18:35:51Z</dcterms:created>
  <dcterms:modified xsi:type="dcterms:W3CDTF">2020-03-12T21:15:33Z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