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17"/>
  </p:notesMasterIdLst>
  <p:sldIdLst>
    <p:sldId id="256" r:id="rId2"/>
    <p:sldId id="257" r:id="rId3"/>
    <p:sldId id="283" r:id="rId4"/>
    <p:sldId id="258" r:id="rId5"/>
    <p:sldId id="259" r:id="rId6"/>
    <p:sldId id="260" r:id="rId7"/>
    <p:sldId id="284" r:id="rId8"/>
    <p:sldId id="263" r:id="rId9"/>
    <p:sldId id="285" r:id="rId10"/>
    <p:sldId id="271" r:id="rId11"/>
    <p:sldId id="274" r:id="rId12"/>
    <p:sldId id="275" r:id="rId13"/>
    <p:sldId id="277" r:id="rId14"/>
    <p:sldId id="261" r:id="rId15"/>
    <p:sldId id="276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4313F4-DAA4-459B-8A03-DBE39B60D915}" type="doc">
      <dgm:prSet loTypeId="urn:microsoft.com/office/officeart/2005/8/layout/radial5" loCatId="cycle" qsTypeId="urn:microsoft.com/office/officeart/2005/8/quickstyle/3d3" qsCatId="3D" csTypeId="urn:microsoft.com/office/officeart/2005/8/colors/accent5_2" csCatId="accent5" phldr="1"/>
      <dgm:spPr/>
      <dgm:t>
        <a:bodyPr/>
        <a:lstStyle/>
        <a:p>
          <a:endParaRPr lang="es-ES"/>
        </a:p>
      </dgm:t>
    </dgm:pt>
    <dgm:pt modelId="{9318EFD2-1DB6-440F-B0EF-5DB17BE0A816}">
      <dgm:prSet phldrT="[Texto]" custT="1"/>
      <dgm:spPr>
        <a:solidFill>
          <a:schemeClr val="bg1"/>
        </a:solidFill>
        <a:ln w="5080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s-ES_tradnl" sz="1800" b="1" dirty="0">
              <a:solidFill>
                <a:schemeClr val="tx2"/>
              </a:solidFill>
            </a:rPr>
            <a:t>Formas de ser innovador</a:t>
          </a:r>
          <a:endParaRPr lang="es-ES" sz="1800" b="1" dirty="0">
            <a:solidFill>
              <a:schemeClr val="tx2"/>
            </a:solidFill>
          </a:endParaRPr>
        </a:p>
      </dgm:t>
    </dgm:pt>
    <dgm:pt modelId="{E811E5AC-A0CF-4B91-AAF2-6F672B1C5219}" type="parTrans" cxnId="{4E4B3E20-11E9-42F6-A190-68CC6AD0BF18}">
      <dgm:prSet/>
      <dgm:spPr/>
      <dgm:t>
        <a:bodyPr/>
        <a:lstStyle/>
        <a:p>
          <a:endParaRPr lang="es-ES"/>
        </a:p>
      </dgm:t>
    </dgm:pt>
    <dgm:pt modelId="{D87E8B55-2F5A-400F-9ECD-9340C6B53A2E}" type="sibTrans" cxnId="{4E4B3E20-11E9-42F6-A190-68CC6AD0BF18}">
      <dgm:prSet/>
      <dgm:spPr/>
      <dgm:t>
        <a:bodyPr/>
        <a:lstStyle/>
        <a:p>
          <a:endParaRPr lang="es-ES"/>
        </a:p>
      </dgm:t>
    </dgm:pt>
    <dgm:pt modelId="{84C53427-92C6-4571-A2F4-C218F3DCF5E9}">
      <dgm:prSet phldrT="[Texto]" custT="1"/>
      <dgm:spPr>
        <a:solidFill>
          <a:schemeClr val="tx2">
            <a:lumMod val="40000"/>
            <a:lumOff val="60000"/>
          </a:schemeClr>
        </a:solidFill>
        <a:ln w="28575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s-ES_tradnl" sz="1600" b="1" dirty="0"/>
            <a:t>Nuevo producto</a:t>
          </a:r>
          <a:endParaRPr lang="es-ES" sz="1600" b="1" dirty="0"/>
        </a:p>
      </dgm:t>
    </dgm:pt>
    <dgm:pt modelId="{70B6EB85-9A1D-4D0F-B634-67D74F2552AC}" type="parTrans" cxnId="{19179263-F891-44BD-9A78-3C7D4B6EC102}">
      <dgm:prSet/>
      <dgm:spPr/>
      <dgm:t>
        <a:bodyPr/>
        <a:lstStyle/>
        <a:p>
          <a:endParaRPr lang="es-ES" dirty="0"/>
        </a:p>
      </dgm:t>
    </dgm:pt>
    <dgm:pt modelId="{605E4F3B-1D1D-44A5-ACFF-8D5E7288937A}" type="sibTrans" cxnId="{19179263-F891-44BD-9A78-3C7D4B6EC102}">
      <dgm:prSet/>
      <dgm:spPr/>
      <dgm:t>
        <a:bodyPr/>
        <a:lstStyle/>
        <a:p>
          <a:endParaRPr lang="es-ES"/>
        </a:p>
      </dgm:t>
    </dgm:pt>
    <dgm:pt modelId="{824448D9-8B30-4AB7-8B48-C892551F4A08}">
      <dgm:prSet phldrT="[Texto]" custT="1"/>
      <dgm:spPr>
        <a:solidFill>
          <a:schemeClr val="tx2">
            <a:lumMod val="40000"/>
            <a:lumOff val="60000"/>
          </a:schemeClr>
        </a:solidFill>
        <a:ln w="28575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s-ES_tradnl" sz="1600" b="1" dirty="0"/>
            <a:t>Nuevo mercado o cliente</a:t>
          </a:r>
          <a:endParaRPr lang="es-ES" sz="1600" b="1" dirty="0"/>
        </a:p>
      </dgm:t>
    </dgm:pt>
    <dgm:pt modelId="{372D2E2F-18A2-430C-9224-92D6B0500D89}" type="parTrans" cxnId="{3D1FAF57-5524-419D-8442-4E9DA428E0EE}">
      <dgm:prSet/>
      <dgm:spPr/>
      <dgm:t>
        <a:bodyPr/>
        <a:lstStyle/>
        <a:p>
          <a:endParaRPr lang="es-ES" dirty="0"/>
        </a:p>
      </dgm:t>
    </dgm:pt>
    <dgm:pt modelId="{5F14B63F-2788-4CAF-80EF-F707377BD692}" type="sibTrans" cxnId="{3D1FAF57-5524-419D-8442-4E9DA428E0EE}">
      <dgm:prSet/>
      <dgm:spPr/>
      <dgm:t>
        <a:bodyPr/>
        <a:lstStyle/>
        <a:p>
          <a:endParaRPr lang="es-ES"/>
        </a:p>
      </dgm:t>
    </dgm:pt>
    <dgm:pt modelId="{2FD267C8-F167-4A6C-848B-2064C2E5D39A}">
      <dgm:prSet phldrT="[Texto]" custT="1"/>
      <dgm:spPr>
        <a:solidFill>
          <a:schemeClr val="tx2">
            <a:lumMod val="40000"/>
            <a:lumOff val="60000"/>
          </a:schemeClr>
        </a:solidFill>
        <a:ln w="28575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s-ES_tradnl" sz="1600" b="1" dirty="0"/>
            <a:t>Aprovisionamiento</a:t>
          </a:r>
          <a:endParaRPr lang="es-ES" sz="1600" b="1" dirty="0"/>
        </a:p>
      </dgm:t>
    </dgm:pt>
    <dgm:pt modelId="{AAC471A1-D872-4563-B6CA-71DBF9EA8A05}" type="parTrans" cxnId="{8EBF6D34-C1DE-433E-B294-A8700DA63EF5}">
      <dgm:prSet/>
      <dgm:spPr/>
      <dgm:t>
        <a:bodyPr/>
        <a:lstStyle/>
        <a:p>
          <a:endParaRPr lang="es-ES" dirty="0"/>
        </a:p>
      </dgm:t>
    </dgm:pt>
    <dgm:pt modelId="{302B0CC3-D146-4AEF-BE66-77958820BF89}" type="sibTrans" cxnId="{8EBF6D34-C1DE-433E-B294-A8700DA63EF5}">
      <dgm:prSet/>
      <dgm:spPr/>
      <dgm:t>
        <a:bodyPr/>
        <a:lstStyle/>
        <a:p>
          <a:endParaRPr lang="es-ES"/>
        </a:p>
      </dgm:t>
    </dgm:pt>
    <dgm:pt modelId="{EC3558A1-C684-4874-8A32-2692B0FC8AB8}">
      <dgm:prSet phldrT="[Texto]" custT="1"/>
      <dgm:spPr>
        <a:solidFill>
          <a:schemeClr val="tx2">
            <a:lumMod val="40000"/>
            <a:lumOff val="60000"/>
          </a:schemeClr>
        </a:solidFill>
        <a:ln w="28575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s-ES_tradnl" sz="1600" b="1" dirty="0"/>
            <a:t>Manera de producir u ofrecer un servicio</a:t>
          </a:r>
          <a:endParaRPr lang="es-ES" sz="1600" b="1" dirty="0"/>
        </a:p>
      </dgm:t>
    </dgm:pt>
    <dgm:pt modelId="{90987457-943B-449E-8A88-D92A062EA528}" type="parTrans" cxnId="{DA929AE3-FB78-46EE-A517-851F5020D1E7}">
      <dgm:prSet/>
      <dgm:spPr/>
      <dgm:t>
        <a:bodyPr/>
        <a:lstStyle/>
        <a:p>
          <a:endParaRPr lang="es-ES" dirty="0"/>
        </a:p>
      </dgm:t>
    </dgm:pt>
    <dgm:pt modelId="{B7A8BFF6-1F26-439B-83CB-428CD9F51FA2}" type="sibTrans" cxnId="{DA929AE3-FB78-46EE-A517-851F5020D1E7}">
      <dgm:prSet/>
      <dgm:spPr/>
      <dgm:t>
        <a:bodyPr/>
        <a:lstStyle/>
        <a:p>
          <a:endParaRPr lang="es-ES"/>
        </a:p>
      </dgm:t>
    </dgm:pt>
    <dgm:pt modelId="{7D357E71-8A37-491E-AE5D-9754D5C2F1D8}">
      <dgm:prSet phldrT="[Texto]" custT="1"/>
      <dgm:spPr>
        <a:solidFill>
          <a:schemeClr val="tx2">
            <a:lumMod val="40000"/>
            <a:lumOff val="60000"/>
          </a:schemeClr>
        </a:solidFill>
        <a:ln w="28575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s-ES_tradnl" sz="1600" b="1" dirty="0"/>
            <a:t>Organización</a:t>
          </a:r>
          <a:endParaRPr lang="es-ES" sz="1600" b="1" dirty="0"/>
        </a:p>
      </dgm:t>
    </dgm:pt>
    <dgm:pt modelId="{3EB9622B-1AAB-496D-A627-88765FCA2234}" type="parTrans" cxnId="{E31CFDA3-08A3-4A48-B937-999FBB15B0FA}">
      <dgm:prSet/>
      <dgm:spPr/>
      <dgm:t>
        <a:bodyPr/>
        <a:lstStyle/>
        <a:p>
          <a:endParaRPr lang="es-ES" dirty="0"/>
        </a:p>
      </dgm:t>
    </dgm:pt>
    <dgm:pt modelId="{9649767B-52C6-401A-8313-149C811A4113}" type="sibTrans" cxnId="{E31CFDA3-08A3-4A48-B937-999FBB15B0FA}">
      <dgm:prSet/>
      <dgm:spPr/>
      <dgm:t>
        <a:bodyPr/>
        <a:lstStyle/>
        <a:p>
          <a:endParaRPr lang="es-ES"/>
        </a:p>
      </dgm:t>
    </dgm:pt>
    <dgm:pt modelId="{D03DD5B8-6BE4-4395-8064-FD6356F22C0A}" type="pres">
      <dgm:prSet presAssocID="{5A4313F4-DAA4-459B-8A03-DBE39B60D915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45531D8-F154-411E-9ED0-2AE7C737A14B}" type="pres">
      <dgm:prSet presAssocID="{9318EFD2-1DB6-440F-B0EF-5DB17BE0A816}" presName="centerShape" presStyleLbl="node0" presStyleIdx="0" presStyleCnt="1" custScaleX="235332" custScaleY="194898" custLinFactNeighborX="4474" custLinFactNeighborY="21127"/>
      <dgm:spPr/>
    </dgm:pt>
    <dgm:pt modelId="{F23226D8-A23D-4BF6-8104-7EBF527E944B}" type="pres">
      <dgm:prSet presAssocID="{70B6EB85-9A1D-4D0F-B634-67D74F2552AC}" presName="parTrans" presStyleLbl="sibTrans2D1" presStyleIdx="0" presStyleCnt="5"/>
      <dgm:spPr/>
    </dgm:pt>
    <dgm:pt modelId="{39E5700E-73B3-4CA9-BCFF-BC4413990143}" type="pres">
      <dgm:prSet presAssocID="{70B6EB85-9A1D-4D0F-B634-67D74F2552AC}" presName="connectorText" presStyleLbl="sibTrans2D1" presStyleIdx="0" presStyleCnt="5"/>
      <dgm:spPr/>
    </dgm:pt>
    <dgm:pt modelId="{94B41B34-4EBE-469B-A3B9-1925DA3FF967}" type="pres">
      <dgm:prSet presAssocID="{84C53427-92C6-4571-A2F4-C218F3DCF5E9}" presName="node" presStyleLbl="node1" presStyleIdx="0" presStyleCnt="5" custScaleX="162014" custScaleY="126793" custRadScaleRad="103588" custRadScaleInc="14966">
        <dgm:presLayoutVars>
          <dgm:bulletEnabled val="1"/>
        </dgm:presLayoutVars>
      </dgm:prSet>
      <dgm:spPr/>
    </dgm:pt>
    <dgm:pt modelId="{2D0AEFDB-80C0-4885-B25F-07986C1372F2}" type="pres">
      <dgm:prSet presAssocID="{372D2E2F-18A2-430C-9224-92D6B0500D89}" presName="parTrans" presStyleLbl="sibTrans2D1" presStyleIdx="1" presStyleCnt="5" custLinFactNeighborX="-49441" custLinFactNeighborY="-58136"/>
      <dgm:spPr/>
    </dgm:pt>
    <dgm:pt modelId="{C8709A6D-2507-4798-B574-D784E74A1C97}" type="pres">
      <dgm:prSet presAssocID="{372D2E2F-18A2-430C-9224-92D6B0500D89}" presName="connectorText" presStyleLbl="sibTrans2D1" presStyleIdx="1" presStyleCnt="5"/>
      <dgm:spPr/>
    </dgm:pt>
    <dgm:pt modelId="{585DBC20-F233-4AEC-972F-00D74CBE8411}" type="pres">
      <dgm:prSet presAssocID="{824448D9-8B30-4AB7-8B48-C892551F4A08}" presName="node" presStyleLbl="node1" presStyleIdx="1" presStyleCnt="5" custScaleX="284287" custScaleY="86710" custRadScaleRad="215735" custRadScaleInc="7241">
        <dgm:presLayoutVars>
          <dgm:bulletEnabled val="1"/>
        </dgm:presLayoutVars>
      </dgm:prSet>
      <dgm:spPr/>
    </dgm:pt>
    <dgm:pt modelId="{02F16408-EB06-4FB1-AAEA-D64FCB48B78E}" type="pres">
      <dgm:prSet presAssocID="{AAC471A1-D872-4563-B6CA-71DBF9EA8A05}" presName="parTrans" presStyleLbl="sibTrans2D1" presStyleIdx="2" presStyleCnt="5"/>
      <dgm:spPr/>
    </dgm:pt>
    <dgm:pt modelId="{0B397C64-ADDB-4051-BB85-E585C299077D}" type="pres">
      <dgm:prSet presAssocID="{AAC471A1-D872-4563-B6CA-71DBF9EA8A05}" presName="connectorText" presStyleLbl="sibTrans2D1" presStyleIdx="2" presStyleCnt="5"/>
      <dgm:spPr/>
    </dgm:pt>
    <dgm:pt modelId="{D0AA25A0-C905-472D-9B93-E990CFBFE660}" type="pres">
      <dgm:prSet presAssocID="{2FD267C8-F167-4A6C-848B-2064C2E5D39A}" presName="node" presStyleLbl="node1" presStyleIdx="2" presStyleCnt="5" custScaleX="305574" custScaleY="90593" custRadScaleRad="235771" custRadScaleInc="-111717">
        <dgm:presLayoutVars>
          <dgm:bulletEnabled val="1"/>
        </dgm:presLayoutVars>
      </dgm:prSet>
      <dgm:spPr/>
    </dgm:pt>
    <dgm:pt modelId="{EFC7F385-E404-45EE-AF69-E3EC7538E43A}" type="pres">
      <dgm:prSet presAssocID="{90987457-943B-449E-8A88-D92A062EA528}" presName="parTrans" presStyleLbl="sibTrans2D1" presStyleIdx="3" presStyleCnt="5"/>
      <dgm:spPr/>
    </dgm:pt>
    <dgm:pt modelId="{62CFEB3A-8660-4912-8E1D-382BEBB444DD}" type="pres">
      <dgm:prSet presAssocID="{90987457-943B-449E-8A88-D92A062EA528}" presName="connectorText" presStyleLbl="sibTrans2D1" presStyleIdx="3" presStyleCnt="5"/>
      <dgm:spPr/>
    </dgm:pt>
    <dgm:pt modelId="{452BA5D5-AAD0-4256-889B-E651C9015722}" type="pres">
      <dgm:prSet presAssocID="{EC3558A1-C684-4874-8A32-2692B0FC8AB8}" presName="node" presStyleLbl="node1" presStyleIdx="3" presStyleCnt="5" custScaleX="310583" custScaleY="143466" custRadScaleRad="222971" custRadScaleInc="105152">
        <dgm:presLayoutVars>
          <dgm:bulletEnabled val="1"/>
        </dgm:presLayoutVars>
      </dgm:prSet>
      <dgm:spPr/>
    </dgm:pt>
    <dgm:pt modelId="{0FB02EBC-94A6-4B7B-B032-8C047AAC8248}" type="pres">
      <dgm:prSet presAssocID="{3EB9622B-1AAB-496D-A627-88765FCA2234}" presName="parTrans" presStyleLbl="sibTrans2D1" presStyleIdx="4" presStyleCnt="5"/>
      <dgm:spPr/>
    </dgm:pt>
    <dgm:pt modelId="{014E8E44-633D-4A40-AF42-36272C2277AD}" type="pres">
      <dgm:prSet presAssocID="{3EB9622B-1AAB-496D-A627-88765FCA2234}" presName="connectorText" presStyleLbl="sibTrans2D1" presStyleIdx="4" presStyleCnt="5"/>
      <dgm:spPr/>
    </dgm:pt>
    <dgm:pt modelId="{CD0E537A-3F19-4EB2-86F3-FB12E3C4E0E3}" type="pres">
      <dgm:prSet presAssocID="{7D357E71-8A37-491E-AE5D-9754D5C2F1D8}" presName="node" presStyleLbl="node1" presStyleIdx="4" presStyleCnt="5" custScaleX="231123" custScaleY="97682" custRadScaleRad="182485" custRadScaleInc="9389">
        <dgm:presLayoutVars>
          <dgm:bulletEnabled val="1"/>
        </dgm:presLayoutVars>
      </dgm:prSet>
      <dgm:spPr/>
    </dgm:pt>
  </dgm:ptLst>
  <dgm:cxnLst>
    <dgm:cxn modelId="{696C5902-9C61-45E8-A710-0FE581DF0A16}" type="presOf" srcId="{372D2E2F-18A2-430C-9224-92D6B0500D89}" destId="{2D0AEFDB-80C0-4885-B25F-07986C1372F2}" srcOrd="0" destOrd="0" presId="urn:microsoft.com/office/officeart/2005/8/layout/radial5"/>
    <dgm:cxn modelId="{AF487607-0419-476A-A815-9113D58F645B}" type="presOf" srcId="{5A4313F4-DAA4-459B-8A03-DBE39B60D915}" destId="{D03DD5B8-6BE4-4395-8064-FD6356F22C0A}" srcOrd="0" destOrd="0" presId="urn:microsoft.com/office/officeart/2005/8/layout/radial5"/>
    <dgm:cxn modelId="{C0635609-4D48-44C0-9902-F7FAE44E305E}" type="presOf" srcId="{9318EFD2-1DB6-440F-B0EF-5DB17BE0A816}" destId="{445531D8-F154-411E-9ED0-2AE7C737A14B}" srcOrd="0" destOrd="0" presId="urn:microsoft.com/office/officeart/2005/8/layout/radial5"/>
    <dgm:cxn modelId="{CA6A7B12-303A-4DF2-903A-9BF054FAD9C9}" type="presOf" srcId="{EC3558A1-C684-4874-8A32-2692B0FC8AB8}" destId="{452BA5D5-AAD0-4256-889B-E651C9015722}" srcOrd="0" destOrd="0" presId="urn:microsoft.com/office/officeart/2005/8/layout/radial5"/>
    <dgm:cxn modelId="{4E4B3E20-11E9-42F6-A190-68CC6AD0BF18}" srcId="{5A4313F4-DAA4-459B-8A03-DBE39B60D915}" destId="{9318EFD2-1DB6-440F-B0EF-5DB17BE0A816}" srcOrd="0" destOrd="0" parTransId="{E811E5AC-A0CF-4B91-AAF2-6F672B1C5219}" sibTransId="{D87E8B55-2F5A-400F-9ECD-9340C6B53A2E}"/>
    <dgm:cxn modelId="{8EBF6D34-C1DE-433E-B294-A8700DA63EF5}" srcId="{9318EFD2-1DB6-440F-B0EF-5DB17BE0A816}" destId="{2FD267C8-F167-4A6C-848B-2064C2E5D39A}" srcOrd="2" destOrd="0" parTransId="{AAC471A1-D872-4563-B6CA-71DBF9EA8A05}" sibTransId="{302B0CC3-D146-4AEF-BE66-77958820BF89}"/>
    <dgm:cxn modelId="{7526843D-E2EA-4AFA-8268-319F0B67E2BD}" type="presOf" srcId="{90987457-943B-449E-8A88-D92A062EA528}" destId="{62CFEB3A-8660-4912-8E1D-382BEBB444DD}" srcOrd="1" destOrd="0" presId="urn:microsoft.com/office/officeart/2005/8/layout/radial5"/>
    <dgm:cxn modelId="{19179263-F891-44BD-9A78-3C7D4B6EC102}" srcId="{9318EFD2-1DB6-440F-B0EF-5DB17BE0A816}" destId="{84C53427-92C6-4571-A2F4-C218F3DCF5E9}" srcOrd="0" destOrd="0" parTransId="{70B6EB85-9A1D-4D0F-B634-67D74F2552AC}" sibTransId="{605E4F3B-1D1D-44A5-ACFF-8D5E7288937A}"/>
    <dgm:cxn modelId="{F16B3349-CC83-4C74-BB99-B94BA6150C3E}" type="presOf" srcId="{3EB9622B-1AAB-496D-A627-88765FCA2234}" destId="{014E8E44-633D-4A40-AF42-36272C2277AD}" srcOrd="1" destOrd="0" presId="urn:microsoft.com/office/officeart/2005/8/layout/radial5"/>
    <dgm:cxn modelId="{DCC95450-3B46-4B6A-A5D9-C8B54E2DF6B4}" type="presOf" srcId="{AAC471A1-D872-4563-B6CA-71DBF9EA8A05}" destId="{02F16408-EB06-4FB1-AAEA-D64FCB48B78E}" srcOrd="0" destOrd="0" presId="urn:microsoft.com/office/officeart/2005/8/layout/radial5"/>
    <dgm:cxn modelId="{3D1FAF57-5524-419D-8442-4E9DA428E0EE}" srcId="{9318EFD2-1DB6-440F-B0EF-5DB17BE0A816}" destId="{824448D9-8B30-4AB7-8B48-C892551F4A08}" srcOrd="1" destOrd="0" parTransId="{372D2E2F-18A2-430C-9224-92D6B0500D89}" sibTransId="{5F14B63F-2788-4CAF-80EF-F707377BD692}"/>
    <dgm:cxn modelId="{101A1458-5AA4-4F34-B37D-F8E2BFAD2874}" type="presOf" srcId="{84C53427-92C6-4571-A2F4-C218F3DCF5E9}" destId="{94B41B34-4EBE-469B-A3B9-1925DA3FF967}" srcOrd="0" destOrd="0" presId="urn:microsoft.com/office/officeart/2005/8/layout/radial5"/>
    <dgm:cxn modelId="{80C1CB90-0589-458D-9B20-A19016395764}" type="presOf" srcId="{7D357E71-8A37-491E-AE5D-9754D5C2F1D8}" destId="{CD0E537A-3F19-4EB2-86F3-FB12E3C4E0E3}" srcOrd="0" destOrd="0" presId="urn:microsoft.com/office/officeart/2005/8/layout/radial5"/>
    <dgm:cxn modelId="{E7294995-8839-4E33-B18A-569FEF95D8A3}" type="presOf" srcId="{372D2E2F-18A2-430C-9224-92D6B0500D89}" destId="{C8709A6D-2507-4798-B574-D784E74A1C97}" srcOrd="1" destOrd="0" presId="urn:microsoft.com/office/officeart/2005/8/layout/radial5"/>
    <dgm:cxn modelId="{08B3549C-84CE-4850-B69C-1ED9A1A37F1B}" type="presOf" srcId="{70B6EB85-9A1D-4D0F-B634-67D74F2552AC}" destId="{F23226D8-A23D-4BF6-8104-7EBF527E944B}" srcOrd="0" destOrd="0" presId="urn:microsoft.com/office/officeart/2005/8/layout/radial5"/>
    <dgm:cxn modelId="{3A136A9D-B95C-4FBB-9FE6-D5B9F4952721}" type="presOf" srcId="{70B6EB85-9A1D-4D0F-B634-67D74F2552AC}" destId="{39E5700E-73B3-4CA9-BCFF-BC4413990143}" srcOrd="1" destOrd="0" presId="urn:microsoft.com/office/officeart/2005/8/layout/radial5"/>
    <dgm:cxn modelId="{E31CFDA3-08A3-4A48-B937-999FBB15B0FA}" srcId="{9318EFD2-1DB6-440F-B0EF-5DB17BE0A816}" destId="{7D357E71-8A37-491E-AE5D-9754D5C2F1D8}" srcOrd="4" destOrd="0" parTransId="{3EB9622B-1AAB-496D-A627-88765FCA2234}" sibTransId="{9649767B-52C6-401A-8313-149C811A4113}"/>
    <dgm:cxn modelId="{725393A4-9233-4700-B7FB-4E4488F3EFD8}" type="presOf" srcId="{2FD267C8-F167-4A6C-848B-2064C2E5D39A}" destId="{D0AA25A0-C905-472D-9B93-E990CFBFE660}" srcOrd="0" destOrd="0" presId="urn:microsoft.com/office/officeart/2005/8/layout/radial5"/>
    <dgm:cxn modelId="{CC4CC7BA-B6BF-4E08-A7BA-938EEB2E6EA2}" type="presOf" srcId="{824448D9-8B30-4AB7-8B48-C892551F4A08}" destId="{585DBC20-F233-4AEC-972F-00D74CBE8411}" srcOrd="0" destOrd="0" presId="urn:microsoft.com/office/officeart/2005/8/layout/radial5"/>
    <dgm:cxn modelId="{652D72BF-6F1E-4B35-8FD8-31CB92CB876D}" type="presOf" srcId="{AAC471A1-D872-4563-B6CA-71DBF9EA8A05}" destId="{0B397C64-ADDB-4051-BB85-E585C299077D}" srcOrd="1" destOrd="0" presId="urn:microsoft.com/office/officeart/2005/8/layout/radial5"/>
    <dgm:cxn modelId="{34BFFDCD-BCE5-467B-8E8D-3B5E2A171094}" type="presOf" srcId="{3EB9622B-1AAB-496D-A627-88765FCA2234}" destId="{0FB02EBC-94A6-4B7B-B032-8C047AAC8248}" srcOrd="0" destOrd="0" presId="urn:microsoft.com/office/officeart/2005/8/layout/radial5"/>
    <dgm:cxn modelId="{5C5A07D5-5C2F-429D-AE50-ADE2D708C751}" type="presOf" srcId="{90987457-943B-449E-8A88-D92A062EA528}" destId="{EFC7F385-E404-45EE-AF69-E3EC7538E43A}" srcOrd="0" destOrd="0" presId="urn:microsoft.com/office/officeart/2005/8/layout/radial5"/>
    <dgm:cxn modelId="{DA929AE3-FB78-46EE-A517-851F5020D1E7}" srcId="{9318EFD2-1DB6-440F-B0EF-5DB17BE0A816}" destId="{EC3558A1-C684-4874-8A32-2692B0FC8AB8}" srcOrd="3" destOrd="0" parTransId="{90987457-943B-449E-8A88-D92A062EA528}" sibTransId="{B7A8BFF6-1F26-439B-83CB-428CD9F51FA2}"/>
    <dgm:cxn modelId="{45936FCB-F18A-41BE-84CA-D88147D64952}" type="presParOf" srcId="{D03DD5B8-6BE4-4395-8064-FD6356F22C0A}" destId="{445531D8-F154-411E-9ED0-2AE7C737A14B}" srcOrd="0" destOrd="0" presId="urn:microsoft.com/office/officeart/2005/8/layout/radial5"/>
    <dgm:cxn modelId="{3DD69635-0C74-43AA-AD92-14F9C745C0F0}" type="presParOf" srcId="{D03DD5B8-6BE4-4395-8064-FD6356F22C0A}" destId="{F23226D8-A23D-4BF6-8104-7EBF527E944B}" srcOrd="1" destOrd="0" presId="urn:microsoft.com/office/officeart/2005/8/layout/radial5"/>
    <dgm:cxn modelId="{8D905FA3-48CD-412E-8421-F7726359AA2E}" type="presParOf" srcId="{F23226D8-A23D-4BF6-8104-7EBF527E944B}" destId="{39E5700E-73B3-4CA9-BCFF-BC4413990143}" srcOrd="0" destOrd="0" presId="urn:microsoft.com/office/officeart/2005/8/layout/radial5"/>
    <dgm:cxn modelId="{3AB45789-AA63-47CA-A67E-B5D9AB6285E4}" type="presParOf" srcId="{D03DD5B8-6BE4-4395-8064-FD6356F22C0A}" destId="{94B41B34-4EBE-469B-A3B9-1925DA3FF967}" srcOrd="2" destOrd="0" presId="urn:microsoft.com/office/officeart/2005/8/layout/radial5"/>
    <dgm:cxn modelId="{00A60AFB-05BA-48EE-865E-4CCF7C8DA06D}" type="presParOf" srcId="{D03DD5B8-6BE4-4395-8064-FD6356F22C0A}" destId="{2D0AEFDB-80C0-4885-B25F-07986C1372F2}" srcOrd="3" destOrd="0" presId="urn:microsoft.com/office/officeart/2005/8/layout/radial5"/>
    <dgm:cxn modelId="{6834846D-B15B-4B66-897A-5069CAD5DA24}" type="presParOf" srcId="{2D0AEFDB-80C0-4885-B25F-07986C1372F2}" destId="{C8709A6D-2507-4798-B574-D784E74A1C97}" srcOrd="0" destOrd="0" presId="urn:microsoft.com/office/officeart/2005/8/layout/radial5"/>
    <dgm:cxn modelId="{1793EB44-CB0F-4DB4-BE77-DEF8C7390EE2}" type="presParOf" srcId="{D03DD5B8-6BE4-4395-8064-FD6356F22C0A}" destId="{585DBC20-F233-4AEC-972F-00D74CBE8411}" srcOrd="4" destOrd="0" presId="urn:microsoft.com/office/officeart/2005/8/layout/radial5"/>
    <dgm:cxn modelId="{17528B90-5D0E-4EAF-9F77-E1E555369CE3}" type="presParOf" srcId="{D03DD5B8-6BE4-4395-8064-FD6356F22C0A}" destId="{02F16408-EB06-4FB1-AAEA-D64FCB48B78E}" srcOrd="5" destOrd="0" presId="urn:microsoft.com/office/officeart/2005/8/layout/radial5"/>
    <dgm:cxn modelId="{713D8BB9-846A-4D63-A234-09E7A9CA8702}" type="presParOf" srcId="{02F16408-EB06-4FB1-AAEA-D64FCB48B78E}" destId="{0B397C64-ADDB-4051-BB85-E585C299077D}" srcOrd="0" destOrd="0" presId="urn:microsoft.com/office/officeart/2005/8/layout/radial5"/>
    <dgm:cxn modelId="{274E89C3-1893-42E6-91BB-F43A79C214C7}" type="presParOf" srcId="{D03DD5B8-6BE4-4395-8064-FD6356F22C0A}" destId="{D0AA25A0-C905-472D-9B93-E990CFBFE660}" srcOrd="6" destOrd="0" presId="urn:microsoft.com/office/officeart/2005/8/layout/radial5"/>
    <dgm:cxn modelId="{480E1C0D-1E6A-4A13-8709-017D95EAB673}" type="presParOf" srcId="{D03DD5B8-6BE4-4395-8064-FD6356F22C0A}" destId="{EFC7F385-E404-45EE-AF69-E3EC7538E43A}" srcOrd="7" destOrd="0" presId="urn:microsoft.com/office/officeart/2005/8/layout/radial5"/>
    <dgm:cxn modelId="{9F670009-9637-423B-8AFD-17B58480B917}" type="presParOf" srcId="{EFC7F385-E404-45EE-AF69-E3EC7538E43A}" destId="{62CFEB3A-8660-4912-8E1D-382BEBB444DD}" srcOrd="0" destOrd="0" presId="urn:microsoft.com/office/officeart/2005/8/layout/radial5"/>
    <dgm:cxn modelId="{363B73F3-2086-4A06-A6E5-49BD1AD5D510}" type="presParOf" srcId="{D03DD5B8-6BE4-4395-8064-FD6356F22C0A}" destId="{452BA5D5-AAD0-4256-889B-E651C9015722}" srcOrd="8" destOrd="0" presId="urn:microsoft.com/office/officeart/2005/8/layout/radial5"/>
    <dgm:cxn modelId="{74360419-7882-47EE-A3FA-2BCA17E4B300}" type="presParOf" srcId="{D03DD5B8-6BE4-4395-8064-FD6356F22C0A}" destId="{0FB02EBC-94A6-4B7B-B032-8C047AAC8248}" srcOrd="9" destOrd="0" presId="urn:microsoft.com/office/officeart/2005/8/layout/radial5"/>
    <dgm:cxn modelId="{03D8BF08-A960-41A8-A6C5-40AECCB46A2E}" type="presParOf" srcId="{0FB02EBC-94A6-4B7B-B032-8C047AAC8248}" destId="{014E8E44-633D-4A40-AF42-36272C2277AD}" srcOrd="0" destOrd="0" presId="urn:microsoft.com/office/officeart/2005/8/layout/radial5"/>
    <dgm:cxn modelId="{563D97E8-2ACB-4796-9AD7-A3ECE42AC4D8}" type="presParOf" srcId="{D03DD5B8-6BE4-4395-8064-FD6356F22C0A}" destId="{CD0E537A-3F19-4EB2-86F3-FB12E3C4E0E3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7A05A3-14D9-44A5-B768-02F08550772E}" type="doc">
      <dgm:prSet loTypeId="urn:microsoft.com/office/officeart/2005/8/layout/radial6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D2B4624-7341-43E5-B4B2-09A70E7847B3}">
      <dgm:prSet phldrT="[Texto]" custT="1"/>
      <dgm:spPr>
        <a:solidFill>
          <a:schemeClr val="accent3"/>
        </a:solidFill>
        <a:ln w="28575">
          <a:solidFill>
            <a:srgbClr val="00B050"/>
          </a:solidFill>
        </a:ln>
      </dgm:spPr>
      <dgm:t>
        <a:bodyPr/>
        <a:lstStyle/>
        <a:p>
          <a:r>
            <a:rPr lang="es-ES_tradnl" sz="2400" b="1" dirty="0"/>
            <a:t>Características</a:t>
          </a:r>
        </a:p>
        <a:p>
          <a:r>
            <a:rPr lang="es-ES_tradnl" sz="2400" b="1" dirty="0"/>
            <a:t>personales</a:t>
          </a:r>
        </a:p>
      </dgm:t>
    </dgm:pt>
    <dgm:pt modelId="{B5847ABE-AF46-483D-BCB2-95A0C15A9DB6}" type="parTrans" cxnId="{7150E0E6-08C4-4382-A9AB-091C87EB90E5}">
      <dgm:prSet/>
      <dgm:spPr/>
      <dgm:t>
        <a:bodyPr/>
        <a:lstStyle/>
        <a:p>
          <a:endParaRPr lang="es-ES"/>
        </a:p>
      </dgm:t>
    </dgm:pt>
    <dgm:pt modelId="{8EEDBB42-9CFE-4006-9F30-B7728819F50E}" type="sibTrans" cxnId="{7150E0E6-08C4-4382-A9AB-091C87EB90E5}">
      <dgm:prSet/>
      <dgm:spPr/>
      <dgm:t>
        <a:bodyPr/>
        <a:lstStyle/>
        <a:p>
          <a:endParaRPr lang="es-ES"/>
        </a:p>
      </dgm:t>
    </dgm:pt>
    <dgm:pt modelId="{D758309E-D140-4A16-9EEA-1DC825F03F4D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Creatividad e innovación</a:t>
          </a:r>
          <a:endParaRPr lang="es-ES" sz="2000" b="1" dirty="0">
            <a:solidFill>
              <a:schemeClr val="tx2"/>
            </a:solidFill>
          </a:endParaRPr>
        </a:p>
      </dgm:t>
    </dgm:pt>
    <dgm:pt modelId="{10C9FF75-796C-4915-9A81-032740282520}" type="parTrans" cxnId="{B290221D-7128-4E5A-B744-8E6CB50227F9}">
      <dgm:prSet/>
      <dgm:spPr/>
      <dgm:t>
        <a:bodyPr/>
        <a:lstStyle/>
        <a:p>
          <a:endParaRPr lang="es-ES"/>
        </a:p>
      </dgm:t>
    </dgm:pt>
    <dgm:pt modelId="{6561DC76-2E69-4EC2-875D-1CDD8EE8C96A}" type="sibTrans" cxnId="{B290221D-7128-4E5A-B744-8E6CB50227F9}">
      <dgm:prSet/>
      <dgm:spPr/>
      <dgm:t>
        <a:bodyPr/>
        <a:lstStyle/>
        <a:p>
          <a:endParaRPr lang="es-ES"/>
        </a:p>
      </dgm:t>
    </dgm:pt>
    <dgm:pt modelId="{7E89D2D0-6DF9-4444-B9D2-8A752B068B33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Organización</a:t>
          </a:r>
          <a:endParaRPr lang="es-ES" sz="2000" b="1" dirty="0">
            <a:solidFill>
              <a:schemeClr val="tx2"/>
            </a:solidFill>
          </a:endParaRPr>
        </a:p>
      </dgm:t>
    </dgm:pt>
    <dgm:pt modelId="{C5867590-6FD1-4F6A-AEA5-5858E69F0E71}" type="parTrans" cxnId="{7CBB12AD-0FA2-4152-938B-CBF19EB58A32}">
      <dgm:prSet/>
      <dgm:spPr/>
      <dgm:t>
        <a:bodyPr/>
        <a:lstStyle/>
        <a:p>
          <a:endParaRPr lang="es-ES"/>
        </a:p>
      </dgm:t>
    </dgm:pt>
    <dgm:pt modelId="{B5DE49D7-4A23-41E8-AEE1-18AA0A503060}" type="sibTrans" cxnId="{7CBB12AD-0FA2-4152-938B-CBF19EB58A32}">
      <dgm:prSet/>
      <dgm:spPr/>
      <dgm:t>
        <a:bodyPr/>
        <a:lstStyle/>
        <a:p>
          <a:endParaRPr lang="es-ES"/>
        </a:p>
      </dgm:t>
    </dgm:pt>
    <dgm:pt modelId="{4C92C2CC-7A09-4CCE-A8B2-E48E55CBDF5A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Trabajo</a:t>
          </a:r>
          <a:endParaRPr lang="es-ES" sz="2000" b="1" dirty="0">
            <a:solidFill>
              <a:schemeClr val="tx2"/>
            </a:solidFill>
          </a:endParaRPr>
        </a:p>
      </dgm:t>
    </dgm:pt>
    <dgm:pt modelId="{C559D247-BD54-41AC-B07D-60454C608BE1}" type="parTrans" cxnId="{3A88D9DD-40C2-4835-B337-AE2665EF2249}">
      <dgm:prSet/>
      <dgm:spPr/>
      <dgm:t>
        <a:bodyPr/>
        <a:lstStyle/>
        <a:p>
          <a:endParaRPr lang="es-ES"/>
        </a:p>
      </dgm:t>
    </dgm:pt>
    <dgm:pt modelId="{1F4A1C85-5604-418C-AFD3-D8D3B27D40C2}" type="sibTrans" cxnId="{3A88D9DD-40C2-4835-B337-AE2665EF2249}">
      <dgm:prSet/>
      <dgm:spPr/>
      <dgm:t>
        <a:bodyPr/>
        <a:lstStyle/>
        <a:p>
          <a:endParaRPr lang="es-ES"/>
        </a:p>
      </dgm:t>
    </dgm:pt>
    <dgm:pt modelId="{6F43B42A-71AC-474D-85DD-AE1BDDBD8C68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Habilidades sociales</a:t>
          </a:r>
          <a:endParaRPr lang="es-ES" sz="2000" b="1" dirty="0">
            <a:solidFill>
              <a:schemeClr val="tx2"/>
            </a:solidFill>
          </a:endParaRPr>
        </a:p>
      </dgm:t>
    </dgm:pt>
    <dgm:pt modelId="{30EFEDF0-9914-448A-956B-0DAC7DF97A4A}" type="parTrans" cxnId="{23600551-2706-4BB0-8AB3-5F63980DF5FE}">
      <dgm:prSet/>
      <dgm:spPr/>
      <dgm:t>
        <a:bodyPr/>
        <a:lstStyle/>
        <a:p>
          <a:endParaRPr lang="es-ES"/>
        </a:p>
      </dgm:t>
    </dgm:pt>
    <dgm:pt modelId="{BA93C95D-0012-4D1C-959A-C3D690C8C7B3}" type="sibTrans" cxnId="{23600551-2706-4BB0-8AB3-5F63980DF5FE}">
      <dgm:prSet/>
      <dgm:spPr/>
      <dgm:t>
        <a:bodyPr/>
        <a:lstStyle/>
        <a:p>
          <a:endParaRPr lang="es-ES"/>
        </a:p>
      </dgm:t>
    </dgm:pt>
    <dgm:pt modelId="{2B6E8293-BED0-4F3F-8FBA-F6F96FA7E5C6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Honradez</a:t>
          </a:r>
          <a:endParaRPr lang="es-ES" sz="2000" b="1" dirty="0">
            <a:solidFill>
              <a:schemeClr val="tx2"/>
            </a:solidFill>
          </a:endParaRPr>
        </a:p>
      </dgm:t>
    </dgm:pt>
    <dgm:pt modelId="{67867E74-FD39-41D3-814F-04575D7A2BF4}" type="parTrans" cxnId="{A6475787-836F-4454-80BD-9C2926A4C24A}">
      <dgm:prSet/>
      <dgm:spPr/>
      <dgm:t>
        <a:bodyPr/>
        <a:lstStyle/>
        <a:p>
          <a:endParaRPr lang="es-ES"/>
        </a:p>
      </dgm:t>
    </dgm:pt>
    <dgm:pt modelId="{395664F9-63A3-41E6-9FE2-2E43622DD4E4}" type="sibTrans" cxnId="{A6475787-836F-4454-80BD-9C2926A4C24A}">
      <dgm:prSet/>
      <dgm:spPr/>
      <dgm:t>
        <a:bodyPr/>
        <a:lstStyle/>
        <a:p>
          <a:endParaRPr lang="es-ES"/>
        </a:p>
      </dgm:t>
    </dgm:pt>
    <dgm:pt modelId="{98FAB0F8-E51F-4FDC-9295-3FF1CCACD37A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Riesgo</a:t>
          </a:r>
          <a:endParaRPr lang="es-ES" sz="2000" b="1" dirty="0">
            <a:solidFill>
              <a:schemeClr val="tx2"/>
            </a:solidFill>
          </a:endParaRPr>
        </a:p>
      </dgm:t>
    </dgm:pt>
    <dgm:pt modelId="{1ECF29B5-E0C9-4ED8-9FDC-B1AB7E9E28E7}" type="parTrans" cxnId="{EA8C6D47-9A76-4700-8781-CBC5FB625C91}">
      <dgm:prSet/>
      <dgm:spPr/>
      <dgm:t>
        <a:bodyPr/>
        <a:lstStyle/>
        <a:p>
          <a:endParaRPr lang="es-ES"/>
        </a:p>
      </dgm:t>
    </dgm:pt>
    <dgm:pt modelId="{AE9D9B1F-1B11-49BE-B460-0686B8A60C45}" type="sibTrans" cxnId="{EA8C6D47-9A76-4700-8781-CBC5FB625C91}">
      <dgm:prSet/>
      <dgm:spPr/>
      <dgm:t>
        <a:bodyPr/>
        <a:lstStyle/>
        <a:p>
          <a:endParaRPr lang="es-ES"/>
        </a:p>
      </dgm:t>
    </dgm:pt>
    <dgm:pt modelId="{ED08D634-BC50-477C-BD9D-0C4552AD2BB4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Persistencia</a:t>
          </a:r>
          <a:endParaRPr lang="es-ES" sz="2000" b="1" dirty="0">
            <a:solidFill>
              <a:schemeClr val="tx2"/>
            </a:solidFill>
          </a:endParaRPr>
        </a:p>
      </dgm:t>
    </dgm:pt>
    <dgm:pt modelId="{FC82DE27-753B-45E7-86A1-2AC6C2601B4F}" type="parTrans" cxnId="{27288744-A2CE-44EA-8A63-1D258249BA43}">
      <dgm:prSet/>
      <dgm:spPr/>
      <dgm:t>
        <a:bodyPr/>
        <a:lstStyle/>
        <a:p>
          <a:endParaRPr lang="es-ES"/>
        </a:p>
      </dgm:t>
    </dgm:pt>
    <dgm:pt modelId="{7B7FC7B1-D33A-447D-B605-5B146965A05F}" type="sibTrans" cxnId="{27288744-A2CE-44EA-8A63-1D258249BA43}">
      <dgm:prSet/>
      <dgm:spPr/>
      <dgm:t>
        <a:bodyPr/>
        <a:lstStyle/>
        <a:p>
          <a:endParaRPr lang="es-ES"/>
        </a:p>
      </dgm:t>
    </dgm:pt>
    <dgm:pt modelId="{A77E5D3E-9064-4B58-8259-2D8B61C6F2FD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Autoconfianza con autocrítica</a:t>
          </a:r>
          <a:endParaRPr lang="es-ES" sz="2000" b="1" dirty="0">
            <a:solidFill>
              <a:schemeClr val="tx2"/>
            </a:solidFill>
          </a:endParaRPr>
        </a:p>
      </dgm:t>
    </dgm:pt>
    <dgm:pt modelId="{0C39793F-CA49-4362-A21D-F5C1FDD2203D}" type="parTrans" cxnId="{A9907DBF-B601-49CE-97E8-051C16024280}">
      <dgm:prSet/>
      <dgm:spPr/>
      <dgm:t>
        <a:bodyPr/>
        <a:lstStyle/>
        <a:p>
          <a:endParaRPr lang="es-ES"/>
        </a:p>
      </dgm:t>
    </dgm:pt>
    <dgm:pt modelId="{5E7ED7AA-5B60-48C9-91F9-C94F9F27592E}" type="sibTrans" cxnId="{A9907DBF-B601-49CE-97E8-051C16024280}">
      <dgm:prSet/>
      <dgm:spPr/>
      <dgm:t>
        <a:bodyPr/>
        <a:lstStyle/>
        <a:p>
          <a:endParaRPr lang="es-ES"/>
        </a:p>
      </dgm:t>
    </dgm:pt>
    <dgm:pt modelId="{AEB58E24-1DBE-4A27-A702-91BE0E25D2C0}" type="pres">
      <dgm:prSet presAssocID="{A97A05A3-14D9-44A5-B768-02F08550772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BDEFD1B-0A47-41E2-AD0B-8D3B0A418521}" type="pres">
      <dgm:prSet presAssocID="{ED2B4624-7341-43E5-B4B2-09A70E7847B3}" presName="centerShape" presStyleLbl="node0" presStyleIdx="0" presStyleCnt="1" custScaleX="196447" custScaleY="182014" custLinFactNeighborX="757" custLinFactNeighborY="2266"/>
      <dgm:spPr/>
    </dgm:pt>
    <dgm:pt modelId="{1EA97D0F-FADF-4648-B47B-1E7E5DAB8019}" type="pres">
      <dgm:prSet presAssocID="{D758309E-D140-4A16-9EEA-1DC825F03F4D}" presName="node" presStyleLbl="node1" presStyleIdx="0" presStyleCnt="8" custScaleX="284062" custScaleY="91331" custRadScaleRad="102373" custRadScaleInc="26191">
        <dgm:presLayoutVars>
          <dgm:bulletEnabled val="1"/>
        </dgm:presLayoutVars>
      </dgm:prSet>
      <dgm:spPr/>
    </dgm:pt>
    <dgm:pt modelId="{4702129D-FCE9-41BD-A8DF-D8F31E3BD3E9}" type="pres">
      <dgm:prSet presAssocID="{D758309E-D140-4A16-9EEA-1DC825F03F4D}" presName="dummy" presStyleCnt="0"/>
      <dgm:spPr/>
    </dgm:pt>
    <dgm:pt modelId="{11E75070-1CFF-431B-ABCD-9FA06CA44800}" type="pres">
      <dgm:prSet presAssocID="{6561DC76-2E69-4EC2-875D-1CDD8EE8C96A}" presName="sibTrans" presStyleLbl="sibTrans2D1" presStyleIdx="0" presStyleCnt="8"/>
      <dgm:spPr/>
    </dgm:pt>
    <dgm:pt modelId="{C5F57591-51B8-4DC8-9F69-AC4849348760}" type="pres">
      <dgm:prSet presAssocID="{7E89D2D0-6DF9-4444-B9D2-8A752B068B33}" presName="node" presStyleLbl="node1" presStyleIdx="1" presStyleCnt="8" custScaleX="284062" custScaleY="91331" custRadScaleRad="143017" custRadScaleInc="111611">
        <dgm:presLayoutVars>
          <dgm:bulletEnabled val="1"/>
        </dgm:presLayoutVars>
      </dgm:prSet>
      <dgm:spPr/>
    </dgm:pt>
    <dgm:pt modelId="{124A4B61-5A67-4D82-BB83-FF8BB8C9FDED}" type="pres">
      <dgm:prSet presAssocID="{7E89D2D0-6DF9-4444-B9D2-8A752B068B33}" presName="dummy" presStyleCnt="0"/>
      <dgm:spPr/>
    </dgm:pt>
    <dgm:pt modelId="{9D90A77D-028B-40D6-B4B6-1B290CE96047}" type="pres">
      <dgm:prSet presAssocID="{B5DE49D7-4A23-41E8-AEE1-18AA0A503060}" presName="sibTrans" presStyleLbl="sibTrans2D1" presStyleIdx="1" presStyleCnt="8"/>
      <dgm:spPr/>
    </dgm:pt>
    <dgm:pt modelId="{38E354CA-BBEF-4ABE-86A9-0ECBC45629D6}" type="pres">
      <dgm:prSet presAssocID="{4C92C2CC-7A09-4CCE-A8B2-E48E55CBDF5A}" presName="node" presStyleLbl="node1" presStyleIdx="2" presStyleCnt="8" custScaleX="284062" custScaleY="91331" custRadScaleRad="150235" custRadScaleInc="-6850">
        <dgm:presLayoutVars>
          <dgm:bulletEnabled val="1"/>
        </dgm:presLayoutVars>
      </dgm:prSet>
      <dgm:spPr/>
    </dgm:pt>
    <dgm:pt modelId="{F7CDB317-7B95-46F3-ADA7-883B29B2C2EE}" type="pres">
      <dgm:prSet presAssocID="{4C92C2CC-7A09-4CCE-A8B2-E48E55CBDF5A}" presName="dummy" presStyleCnt="0"/>
      <dgm:spPr/>
    </dgm:pt>
    <dgm:pt modelId="{1A633494-E118-49B9-9FB2-506ACA2D2CD5}" type="pres">
      <dgm:prSet presAssocID="{1F4A1C85-5604-418C-AFD3-D8D3B27D40C2}" presName="sibTrans" presStyleLbl="sibTrans2D1" presStyleIdx="2" presStyleCnt="8"/>
      <dgm:spPr/>
    </dgm:pt>
    <dgm:pt modelId="{878B6A84-97EE-4EFB-A433-E5A74748C5EF}" type="pres">
      <dgm:prSet presAssocID="{6F43B42A-71AC-474D-85DD-AE1BDDBD8C68}" presName="node" presStyleLbl="node1" presStyleIdx="3" presStyleCnt="8" custScaleX="284062" custScaleY="91331" custRadScaleRad="140503" custRadScaleInc="-124454">
        <dgm:presLayoutVars>
          <dgm:bulletEnabled val="1"/>
        </dgm:presLayoutVars>
      </dgm:prSet>
      <dgm:spPr/>
    </dgm:pt>
    <dgm:pt modelId="{6E5FC47A-61A3-47CB-869A-089216CF74E1}" type="pres">
      <dgm:prSet presAssocID="{6F43B42A-71AC-474D-85DD-AE1BDDBD8C68}" presName="dummy" presStyleCnt="0"/>
      <dgm:spPr/>
    </dgm:pt>
    <dgm:pt modelId="{4740D6D8-6AC4-441D-BBD9-A2BCE8117210}" type="pres">
      <dgm:prSet presAssocID="{BA93C95D-0012-4D1C-959A-C3D690C8C7B3}" presName="sibTrans" presStyleLbl="sibTrans2D1" presStyleIdx="3" presStyleCnt="8"/>
      <dgm:spPr/>
    </dgm:pt>
    <dgm:pt modelId="{66459D28-CB3E-4E8D-B10B-E341C67F9FC8}" type="pres">
      <dgm:prSet presAssocID="{2B6E8293-BED0-4F3F-8FBA-F6F96FA7E5C6}" presName="node" presStyleLbl="node1" presStyleIdx="4" presStyleCnt="8" custScaleX="284062" custScaleY="91331" custRadScaleRad="104628" custRadScaleInc="-25626">
        <dgm:presLayoutVars>
          <dgm:bulletEnabled val="1"/>
        </dgm:presLayoutVars>
      </dgm:prSet>
      <dgm:spPr/>
    </dgm:pt>
    <dgm:pt modelId="{1E578126-0019-4479-A874-4DE23B9F17F1}" type="pres">
      <dgm:prSet presAssocID="{2B6E8293-BED0-4F3F-8FBA-F6F96FA7E5C6}" presName="dummy" presStyleCnt="0"/>
      <dgm:spPr/>
    </dgm:pt>
    <dgm:pt modelId="{86CA87F3-B149-438C-8E42-FBBC613DFE0E}" type="pres">
      <dgm:prSet presAssocID="{395664F9-63A3-41E6-9FE2-2E43622DD4E4}" presName="sibTrans" presStyleLbl="sibTrans2D1" presStyleIdx="4" presStyleCnt="8"/>
      <dgm:spPr/>
    </dgm:pt>
    <dgm:pt modelId="{39F47034-BA09-43D6-B675-FB04D88FB3D2}" type="pres">
      <dgm:prSet presAssocID="{98FAB0F8-E51F-4FDC-9295-3FF1CCACD37A}" presName="node" presStyleLbl="node1" presStyleIdx="5" presStyleCnt="8" custScaleX="284062" custScaleY="91331" custRadScaleRad="127042" custRadScaleInc="104147">
        <dgm:presLayoutVars>
          <dgm:bulletEnabled val="1"/>
        </dgm:presLayoutVars>
      </dgm:prSet>
      <dgm:spPr/>
    </dgm:pt>
    <dgm:pt modelId="{7F36B4DC-A29A-44F3-AB10-DEA4EB385C38}" type="pres">
      <dgm:prSet presAssocID="{98FAB0F8-E51F-4FDC-9295-3FF1CCACD37A}" presName="dummy" presStyleCnt="0"/>
      <dgm:spPr/>
    </dgm:pt>
    <dgm:pt modelId="{147A5129-D3DD-4491-9B3E-88A9AEAF9784}" type="pres">
      <dgm:prSet presAssocID="{AE9D9B1F-1B11-49BE-B460-0686B8A60C45}" presName="sibTrans" presStyleLbl="sibTrans2D1" presStyleIdx="5" presStyleCnt="8"/>
      <dgm:spPr/>
    </dgm:pt>
    <dgm:pt modelId="{B8FADCDF-E43F-4D56-9634-DCD371EB9ECE}" type="pres">
      <dgm:prSet presAssocID="{ED08D634-BC50-477C-BD9D-0C4552AD2BB4}" presName="node" presStyleLbl="node1" presStyleIdx="6" presStyleCnt="8" custScaleX="284062" custScaleY="91331" custRadScaleRad="141736" custRadScaleInc="7261">
        <dgm:presLayoutVars>
          <dgm:bulletEnabled val="1"/>
        </dgm:presLayoutVars>
      </dgm:prSet>
      <dgm:spPr/>
    </dgm:pt>
    <dgm:pt modelId="{EB8DC8B6-C0D0-46EC-8EEA-0C2F9DB52959}" type="pres">
      <dgm:prSet presAssocID="{ED08D634-BC50-477C-BD9D-0C4552AD2BB4}" presName="dummy" presStyleCnt="0"/>
      <dgm:spPr/>
    </dgm:pt>
    <dgm:pt modelId="{D5B4959B-61A7-43E2-8E06-FE402D645148}" type="pres">
      <dgm:prSet presAssocID="{7B7FC7B1-D33A-447D-B605-5B146965A05F}" presName="sibTrans" presStyleLbl="sibTrans2D1" presStyleIdx="6" presStyleCnt="8" custLinFactNeighborX="148" custLinFactNeighborY="-1164"/>
      <dgm:spPr/>
    </dgm:pt>
    <dgm:pt modelId="{C36A5D61-77E8-4D03-B288-585789913241}" type="pres">
      <dgm:prSet presAssocID="{A77E5D3E-9064-4B58-8259-2D8B61C6F2FD}" presName="node" presStyleLbl="node1" presStyleIdx="7" presStyleCnt="8" custScaleX="284062" custScaleY="91331" custRadScaleRad="135749" custRadScaleInc="-87994">
        <dgm:presLayoutVars>
          <dgm:bulletEnabled val="1"/>
        </dgm:presLayoutVars>
      </dgm:prSet>
      <dgm:spPr/>
    </dgm:pt>
    <dgm:pt modelId="{3191AC71-636F-4B78-9424-7CDEA915D80F}" type="pres">
      <dgm:prSet presAssocID="{A77E5D3E-9064-4B58-8259-2D8B61C6F2FD}" presName="dummy" presStyleCnt="0"/>
      <dgm:spPr/>
    </dgm:pt>
    <dgm:pt modelId="{B2BF00B3-7F54-49B0-9985-A7C497DF0A38}" type="pres">
      <dgm:prSet presAssocID="{5E7ED7AA-5B60-48C9-91F9-C94F9F27592E}" presName="sibTrans" presStyleLbl="sibTrans2D1" presStyleIdx="7" presStyleCnt="8"/>
      <dgm:spPr/>
    </dgm:pt>
  </dgm:ptLst>
  <dgm:cxnLst>
    <dgm:cxn modelId="{665E5105-D922-40C4-90CD-401FC75300EC}" type="presOf" srcId="{B5DE49D7-4A23-41E8-AEE1-18AA0A503060}" destId="{9D90A77D-028B-40D6-B4B6-1B290CE96047}" srcOrd="0" destOrd="0" presId="urn:microsoft.com/office/officeart/2005/8/layout/radial6"/>
    <dgm:cxn modelId="{9197D319-5020-4141-9B90-A1D122147F8E}" type="presOf" srcId="{6F43B42A-71AC-474D-85DD-AE1BDDBD8C68}" destId="{878B6A84-97EE-4EFB-A433-E5A74748C5EF}" srcOrd="0" destOrd="0" presId="urn:microsoft.com/office/officeart/2005/8/layout/radial6"/>
    <dgm:cxn modelId="{B290221D-7128-4E5A-B744-8E6CB50227F9}" srcId="{ED2B4624-7341-43E5-B4B2-09A70E7847B3}" destId="{D758309E-D140-4A16-9EEA-1DC825F03F4D}" srcOrd="0" destOrd="0" parTransId="{10C9FF75-796C-4915-9A81-032740282520}" sibTransId="{6561DC76-2E69-4EC2-875D-1CDD8EE8C96A}"/>
    <dgm:cxn modelId="{77575029-2902-40C1-AF4F-B3C654BB3F32}" type="presOf" srcId="{98FAB0F8-E51F-4FDC-9295-3FF1CCACD37A}" destId="{39F47034-BA09-43D6-B675-FB04D88FB3D2}" srcOrd="0" destOrd="0" presId="urn:microsoft.com/office/officeart/2005/8/layout/radial6"/>
    <dgm:cxn modelId="{08B4933F-CF17-4F5E-93A2-921215CE07C0}" type="presOf" srcId="{6561DC76-2E69-4EC2-875D-1CDD8EE8C96A}" destId="{11E75070-1CFF-431B-ABCD-9FA06CA44800}" srcOrd="0" destOrd="0" presId="urn:microsoft.com/office/officeart/2005/8/layout/radial6"/>
    <dgm:cxn modelId="{80B40340-F3DD-4476-92A3-A830D9C0E9FB}" type="presOf" srcId="{4C92C2CC-7A09-4CCE-A8B2-E48E55CBDF5A}" destId="{38E354CA-BBEF-4ABE-86A9-0ECBC45629D6}" srcOrd="0" destOrd="0" presId="urn:microsoft.com/office/officeart/2005/8/layout/radial6"/>
    <dgm:cxn modelId="{9CCEAA41-0C92-4809-A04D-4C7A68C5BB4C}" type="presOf" srcId="{1F4A1C85-5604-418C-AFD3-D8D3B27D40C2}" destId="{1A633494-E118-49B9-9FB2-506ACA2D2CD5}" srcOrd="0" destOrd="0" presId="urn:microsoft.com/office/officeart/2005/8/layout/radial6"/>
    <dgm:cxn modelId="{27288744-A2CE-44EA-8A63-1D258249BA43}" srcId="{ED2B4624-7341-43E5-B4B2-09A70E7847B3}" destId="{ED08D634-BC50-477C-BD9D-0C4552AD2BB4}" srcOrd="6" destOrd="0" parTransId="{FC82DE27-753B-45E7-86A1-2AC6C2601B4F}" sibTransId="{7B7FC7B1-D33A-447D-B605-5B146965A05F}"/>
    <dgm:cxn modelId="{EA8C6D47-9A76-4700-8781-CBC5FB625C91}" srcId="{ED2B4624-7341-43E5-B4B2-09A70E7847B3}" destId="{98FAB0F8-E51F-4FDC-9295-3FF1CCACD37A}" srcOrd="5" destOrd="0" parTransId="{1ECF29B5-E0C9-4ED8-9FDC-B1AB7E9E28E7}" sibTransId="{AE9D9B1F-1B11-49BE-B460-0686B8A60C45}"/>
    <dgm:cxn modelId="{23600551-2706-4BB0-8AB3-5F63980DF5FE}" srcId="{ED2B4624-7341-43E5-B4B2-09A70E7847B3}" destId="{6F43B42A-71AC-474D-85DD-AE1BDDBD8C68}" srcOrd="3" destOrd="0" parTransId="{30EFEDF0-9914-448A-956B-0DAC7DF97A4A}" sibTransId="{BA93C95D-0012-4D1C-959A-C3D690C8C7B3}"/>
    <dgm:cxn modelId="{D2056271-6941-42AB-829D-3CFCB8D34EEC}" type="presOf" srcId="{D758309E-D140-4A16-9EEA-1DC825F03F4D}" destId="{1EA97D0F-FADF-4648-B47B-1E7E5DAB8019}" srcOrd="0" destOrd="0" presId="urn:microsoft.com/office/officeart/2005/8/layout/radial6"/>
    <dgm:cxn modelId="{F02C0E55-631E-417B-8DC1-5CA767132714}" type="presOf" srcId="{A77E5D3E-9064-4B58-8259-2D8B61C6F2FD}" destId="{C36A5D61-77E8-4D03-B288-585789913241}" srcOrd="0" destOrd="0" presId="urn:microsoft.com/office/officeart/2005/8/layout/radial6"/>
    <dgm:cxn modelId="{065C9876-892C-40E3-8BAF-DE60C0D8C938}" type="presOf" srcId="{A97A05A3-14D9-44A5-B768-02F08550772E}" destId="{AEB58E24-1DBE-4A27-A702-91BE0E25D2C0}" srcOrd="0" destOrd="0" presId="urn:microsoft.com/office/officeart/2005/8/layout/radial6"/>
    <dgm:cxn modelId="{44314979-B6A3-4E5C-9B15-BBE747CB4B7D}" type="presOf" srcId="{2B6E8293-BED0-4F3F-8FBA-F6F96FA7E5C6}" destId="{66459D28-CB3E-4E8D-B10B-E341C67F9FC8}" srcOrd="0" destOrd="0" presId="urn:microsoft.com/office/officeart/2005/8/layout/radial6"/>
    <dgm:cxn modelId="{A6475787-836F-4454-80BD-9C2926A4C24A}" srcId="{ED2B4624-7341-43E5-B4B2-09A70E7847B3}" destId="{2B6E8293-BED0-4F3F-8FBA-F6F96FA7E5C6}" srcOrd="4" destOrd="0" parTransId="{67867E74-FD39-41D3-814F-04575D7A2BF4}" sibTransId="{395664F9-63A3-41E6-9FE2-2E43622DD4E4}"/>
    <dgm:cxn modelId="{BF8D9989-7AE9-401C-8855-C69B9AC49003}" type="presOf" srcId="{5E7ED7AA-5B60-48C9-91F9-C94F9F27592E}" destId="{B2BF00B3-7F54-49B0-9985-A7C497DF0A38}" srcOrd="0" destOrd="0" presId="urn:microsoft.com/office/officeart/2005/8/layout/radial6"/>
    <dgm:cxn modelId="{6EC57696-6695-4873-8156-A23E53B17C8C}" type="presOf" srcId="{395664F9-63A3-41E6-9FE2-2E43622DD4E4}" destId="{86CA87F3-B149-438C-8E42-FBBC613DFE0E}" srcOrd="0" destOrd="0" presId="urn:microsoft.com/office/officeart/2005/8/layout/radial6"/>
    <dgm:cxn modelId="{7CBB12AD-0FA2-4152-938B-CBF19EB58A32}" srcId="{ED2B4624-7341-43E5-B4B2-09A70E7847B3}" destId="{7E89D2D0-6DF9-4444-B9D2-8A752B068B33}" srcOrd="1" destOrd="0" parTransId="{C5867590-6FD1-4F6A-AEA5-5858E69F0E71}" sibTransId="{B5DE49D7-4A23-41E8-AEE1-18AA0A503060}"/>
    <dgm:cxn modelId="{25EC13B2-9B76-4FD3-921A-CF406521F5CD}" type="presOf" srcId="{AE9D9B1F-1B11-49BE-B460-0686B8A60C45}" destId="{147A5129-D3DD-4491-9B3E-88A9AEAF9784}" srcOrd="0" destOrd="0" presId="urn:microsoft.com/office/officeart/2005/8/layout/radial6"/>
    <dgm:cxn modelId="{A6B3DDB8-74AC-40B8-8CC0-6149EC7CD76C}" type="presOf" srcId="{ED2B4624-7341-43E5-B4B2-09A70E7847B3}" destId="{4BDEFD1B-0A47-41E2-AD0B-8D3B0A418521}" srcOrd="0" destOrd="0" presId="urn:microsoft.com/office/officeart/2005/8/layout/radial6"/>
    <dgm:cxn modelId="{A9907DBF-B601-49CE-97E8-051C16024280}" srcId="{ED2B4624-7341-43E5-B4B2-09A70E7847B3}" destId="{A77E5D3E-9064-4B58-8259-2D8B61C6F2FD}" srcOrd="7" destOrd="0" parTransId="{0C39793F-CA49-4362-A21D-F5C1FDD2203D}" sibTransId="{5E7ED7AA-5B60-48C9-91F9-C94F9F27592E}"/>
    <dgm:cxn modelId="{8E4D82BF-D087-4164-A797-A9AD4228DC37}" type="presOf" srcId="{7E89D2D0-6DF9-4444-B9D2-8A752B068B33}" destId="{C5F57591-51B8-4DC8-9F69-AC4849348760}" srcOrd="0" destOrd="0" presId="urn:microsoft.com/office/officeart/2005/8/layout/radial6"/>
    <dgm:cxn modelId="{3A88D9DD-40C2-4835-B337-AE2665EF2249}" srcId="{ED2B4624-7341-43E5-B4B2-09A70E7847B3}" destId="{4C92C2CC-7A09-4CCE-A8B2-E48E55CBDF5A}" srcOrd="2" destOrd="0" parTransId="{C559D247-BD54-41AC-B07D-60454C608BE1}" sibTransId="{1F4A1C85-5604-418C-AFD3-D8D3B27D40C2}"/>
    <dgm:cxn modelId="{CB2AE6DF-3FE0-46C7-882B-AEE3A163F674}" type="presOf" srcId="{7B7FC7B1-D33A-447D-B605-5B146965A05F}" destId="{D5B4959B-61A7-43E2-8E06-FE402D645148}" srcOrd="0" destOrd="0" presId="urn:microsoft.com/office/officeart/2005/8/layout/radial6"/>
    <dgm:cxn modelId="{7150E0E6-08C4-4382-A9AB-091C87EB90E5}" srcId="{A97A05A3-14D9-44A5-B768-02F08550772E}" destId="{ED2B4624-7341-43E5-B4B2-09A70E7847B3}" srcOrd="0" destOrd="0" parTransId="{B5847ABE-AF46-483D-BCB2-95A0C15A9DB6}" sibTransId="{8EEDBB42-9CFE-4006-9F30-B7728819F50E}"/>
    <dgm:cxn modelId="{BE319FFA-B793-48DB-8D40-C4A800686C78}" type="presOf" srcId="{BA93C95D-0012-4D1C-959A-C3D690C8C7B3}" destId="{4740D6D8-6AC4-441D-BBD9-A2BCE8117210}" srcOrd="0" destOrd="0" presId="urn:microsoft.com/office/officeart/2005/8/layout/radial6"/>
    <dgm:cxn modelId="{28F8D0FD-1642-465D-AC6A-CE8D0DE77336}" type="presOf" srcId="{ED08D634-BC50-477C-BD9D-0C4552AD2BB4}" destId="{B8FADCDF-E43F-4D56-9634-DCD371EB9ECE}" srcOrd="0" destOrd="0" presId="urn:microsoft.com/office/officeart/2005/8/layout/radial6"/>
    <dgm:cxn modelId="{D7BD0A98-928A-442C-A39B-E2C7E7B6C472}" type="presParOf" srcId="{AEB58E24-1DBE-4A27-A702-91BE0E25D2C0}" destId="{4BDEFD1B-0A47-41E2-AD0B-8D3B0A418521}" srcOrd="0" destOrd="0" presId="urn:microsoft.com/office/officeart/2005/8/layout/radial6"/>
    <dgm:cxn modelId="{EDC71614-FAD2-4733-9408-2036DE7C328E}" type="presParOf" srcId="{AEB58E24-1DBE-4A27-A702-91BE0E25D2C0}" destId="{1EA97D0F-FADF-4648-B47B-1E7E5DAB8019}" srcOrd="1" destOrd="0" presId="urn:microsoft.com/office/officeart/2005/8/layout/radial6"/>
    <dgm:cxn modelId="{E577D291-9F44-4027-90BE-662BB4A065AD}" type="presParOf" srcId="{AEB58E24-1DBE-4A27-A702-91BE0E25D2C0}" destId="{4702129D-FCE9-41BD-A8DF-D8F31E3BD3E9}" srcOrd="2" destOrd="0" presId="urn:microsoft.com/office/officeart/2005/8/layout/radial6"/>
    <dgm:cxn modelId="{AA63E605-0C86-4D45-9D41-21609B804D55}" type="presParOf" srcId="{AEB58E24-1DBE-4A27-A702-91BE0E25D2C0}" destId="{11E75070-1CFF-431B-ABCD-9FA06CA44800}" srcOrd="3" destOrd="0" presId="urn:microsoft.com/office/officeart/2005/8/layout/radial6"/>
    <dgm:cxn modelId="{0D5985DA-D042-4EF3-A5C5-E7030655F448}" type="presParOf" srcId="{AEB58E24-1DBE-4A27-A702-91BE0E25D2C0}" destId="{C5F57591-51B8-4DC8-9F69-AC4849348760}" srcOrd="4" destOrd="0" presId="urn:microsoft.com/office/officeart/2005/8/layout/radial6"/>
    <dgm:cxn modelId="{570E003D-40E6-4E8B-8AA4-07D50C913F64}" type="presParOf" srcId="{AEB58E24-1DBE-4A27-A702-91BE0E25D2C0}" destId="{124A4B61-5A67-4D82-BB83-FF8BB8C9FDED}" srcOrd="5" destOrd="0" presId="urn:microsoft.com/office/officeart/2005/8/layout/radial6"/>
    <dgm:cxn modelId="{A618FDE2-116B-4200-8F20-55AEF2C747BA}" type="presParOf" srcId="{AEB58E24-1DBE-4A27-A702-91BE0E25D2C0}" destId="{9D90A77D-028B-40D6-B4B6-1B290CE96047}" srcOrd="6" destOrd="0" presId="urn:microsoft.com/office/officeart/2005/8/layout/radial6"/>
    <dgm:cxn modelId="{E0E6A495-CD1F-4F27-B9C6-A4A2E90DF1BA}" type="presParOf" srcId="{AEB58E24-1DBE-4A27-A702-91BE0E25D2C0}" destId="{38E354CA-BBEF-4ABE-86A9-0ECBC45629D6}" srcOrd="7" destOrd="0" presId="urn:microsoft.com/office/officeart/2005/8/layout/radial6"/>
    <dgm:cxn modelId="{2A2E2B69-9E9A-4832-B82A-64A5577027E5}" type="presParOf" srcId="{AEB58E24-1DBE-4A27-A702-91BE0E25D2C0}" destId="{F7CDB317-7B95-46F3-ADA7-883B29B2C2EE}" srcOrd="8" destOrd="0" presId="urn:microsoft.com/office/officeart/2005/8/layout/radial6"/>
    <dgm:cxn modelId="{65A5EB72-3040-417B-AFB5-EF99E7B6C720}" type="presParOf" srcId="{AEB58E24-1DBE-4A27-A702-91BE0E25D2C0}" destId="{1A633494-E118-49B9-9FB2-506ACA2D2CD5}" srcOrd="9" destOrd="0" presId="urn:microsoft.com/office/officeart/2005/8/layout/radial6"/>
    <dgm:cxn modelId="{77B573A2-2F14-4EF4-A672-639B8950B9EF}" type="presParOf" srcId="{AEB58E24-1DBE-4A27-A702-91BE0E25D2C0}" destId="{878B6A84-97EE-4EFB-A433-E5A74748C5EF}" srcOrd="10" destOrd="0" presId="urn:microsoft.com/office/officeart/2005/8/layout/radial6"/>
    <dgm:cxn modelId="{436A3334-08BB-4E47-A52A-623D46515C8D}" type="presParOf" srcId="{AEB58E24-1DBE-4A27-A702-91BE0E25D2C0}" destId="{6E5FC47A-61A3-47CB-869A-089216CF74E1}" srcOrd="11" destOrd="0" presId="urn:microsoft.com/office/officeart/2005/8/layout/radial6"/>
    <dgm:cxn modelId="{166446FE-2410-4350-AA3C-3A80584A23B1}" type="presParOf" srcId="{AEB58E24-1DBE-4A27-A702-91BE0E25D2C0}" destId="{4740D6D8-6AC4-441D-BBD9-A2BCE8117210}" srcOrd="12" destOrd="0" presId="urn:microsoft.com/office/officeart/2005/8/layout/radial6"/>
    <dgm:cxn modelId="{28DD0839-8F24-4A3D-853F-2DEB66CF36A1}" type="presParOf" srcId="{AEB58E24-1DBE-4A27-A702-91BE0E25D2C0}" destId="{66459D28-CB3E-4E8D-B10B-E341C67F9FC8}" srcOrd="13" destOrd="0" presId="urn:microsoft.com/office/officeart/2005/8/layout/radial6"/>
    <dgm:cxn modelId="{813A70F9-08E1-4FBB-95C9-9851CF2FB31D}" type="presParOf" srcId="{AEB58E24-1DBE-4A27-A702-91BE0E25D2C0}" destId="{1E578126-0019-4479-A874-4DE23B9F17F1}" srcOrd="14" destOrd="0" presId="urn:microsoft.com/office/officeart/2005/8/layout/radial6"/>
    <dgm:cxn modelId="{E048B3F6-E7CF-41C9-B073-85FBF613185A}" type="presParOf" srcId="{AEB58E24-1DBE-4A27-A702-91BE0E25D2C0}" destId="{86CA87F3-B149-438C-8E42-FBBC613DFE0E}" srcOrd="15" destOrd="0" presId="urn:microsoft.com/office/officeart/2005/8/layout/radial6"/>
    <dgm:cxn modelId="{A4E4D840-DE3C-4D6B-8C5C-4A379F928CF2}" type="presParOf" srcId="{AEB58E24-1DBE-4A27-A702-91BE0E25D2C0}" destId="{39F47034-BA09-43D6-B675-FB04D88FB3D2}" srcOrd="16" destOrd="0" presId="urn:microsoft.com/office/officeart/2005/8/layout/radial6"/>
    <dgm:cxn modelId="{4A85FBF0-788A-474C-8B55-0EF0D29F764B}" type="presParOf" srcId="{AEB58E24-1DBE-4A27-A702-91BE0E25D2C0}" destId="{7F36B4DC-A29A-44F3-AB10-DEA4EB385C38}" srcOrd="17" destOrd="0" presId="urn:microsoft.com/office/officeart/2005/8/layout/radial6"/>
    <dgm:cxn modelId="{84DDACB0-6949-45AE-98D7-4AE05035AC9B}" type="presParOf" srcId="{AEB58E24-1DBE-4A27-A702-91BE0E25D2C0}" destId="{147A5129-D3DD-4491-9B3E-88A9AEAF9784}" srcOrd="18" destOrd="0" presId="urn:microsoft.com/office/officeart/2005/8/layout/radial6"/>
    <dgm:cxn modelId="{765CD685-6C02-4284-85FA-1C8B6901E581}" type="presParOf" srcId="{AEB58E24-1DBE-4A27-A702-91BE0E25D2C0}" destId="{B8FADCDF-E43F-4D56-9634-DCD371EB9ECE}" srcOrd="19" destOrd="0" presId="urn:microsoft.com/office/officeart/2005/8/layout/radial6"/>
    <dgm:cxn modelId="{8FCFD588-D6D8-45DB-932E-237728812846}" type="presParOf" srcId="{AEB58E24-1DBE-4A27-A702-91BE0E25D2C0}" destId="{EB8DC8B6-C0D0-46EC-8EEA-0C2F9DB52959}" srcOrd="20" destOrd="0" presId="urn:microsoft.com/office/officeart/2005/8/layout/radial6"/>
    <dgm:cxn modelId="{982C7B4D-C233-4FB2-9F6B-D70476F8C630}" type="presParOf" srcId="{AEB58E24-1DBE-4A27-A702-91BE0E25D2C0}" destId="{D5B4959B-61A7-43E2-8E06-FE402D645148}" srcOrd="21" destOrd="0" presId="urn:microsoft.com/office/officeart/2005/8/layout/radial6"/>
    <dgm:cxn modelId="{6D4CBD48-91D1-46F5-B633-A49540DC7649}" type="presParOf" srcId="{AEB58E24-1DBE-4A27-A702-91BE0E25D2C0}" destId="{C36A5D61-77E8-4D03-B288-585789913241}" srcOrd="22" destOrd="0" presId="urn:microsoft.com/office/officeart/2005/8/layout/radial6"/>
    <dgm:cxn modelId="{FDF9B498-1724-4648-99C1-CC111823D5C5}" type="presParOf" srcId="{AEB58E24-1DBE-4A27-A702-91BE0E25D2C0}" destId="{3191AC71-636F-4B78-9424-7CDEA915D80F}" srcOrd="23" destOrd="0" presId="urn:microsoft.com/office/officeart/2005/8/layout/radial6"/>
    <dgm:cxn modelId="{6F87B82B-47E0-4558-8E0D-A0C3444997C8}" type="presParOf" srcId="{AEB58E24-1DBE-4A27-A702-91BE0E25D2C0}" destId="{B2BF00B3-7F54-49B0-9985-A7C497DF0A38}" srcOrd="24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063124-B0E8-4C86-B924-8C2784519496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9C31067-E078-4466-8CC0-1C151F962DC9}">
      <dgm:prSet phldrT="[Texto]"/>
      <dgm:spPr>
        <a:solidFill>
          <a:srgbClr val="C00000"/>
        </a:solidFill>
      </dgm:spPr>
      <dgm:t>
        <a:bodyPr/>
        <a:lstStyle/>
        <a:p>
          <a:r>
            <a:rPr lang="es-ES_tradnl" dirty="0"/>
            <a:t>Motivos </a:t>
          </a:r>
          <a:r>
            <a:rPr lang="es-ES_tradnl" b="1" dirty="0"/>
            <a:t>habituales</a:t>
          </a:r>
          <a:endParaRPr lang="es-ES" b="1" dirty="0"/>
        </a:p>
      </dgm:t>
    </dgm:pt>
    <dgm:pt modelId="{E091A69B-B1E3-48A2-8465-1FF82A06D188}" type="parTrans" cxnId="{18039B10-6E52-433C-8FD0-DE60C3AD1E82}">
      <dgm:prSet/>
      <dgm:spPr/>
      <dgm:t>
        <a:bodyPr/>
        <a:lstStyle/>
        <a:p>
          <a:endParaRPr lang="es-ES"/>
        </a:p>
      </dgm:t>
    </dgm:pt>
    <dgm:pt modelId="{2138B8BE-D06D-4420-AF77-6B7D193A7CA7}" type="sibTrans" cxnId="{18039B10-6E52-433C-8FD0-DE60C3AD1E82}">
      <dgm:prSet/>
      <dgm:spPr/>
      <dgm:t>
        <a:bodyPr/>
        <a:lstStyle/>
        <a:p>
          <a:endParaRPr lang="es-ES"/>
        </a:p>
      </dgm:t>
    </dgm:pt>
    <dgm:pt modelId="{14019158-7D40-42D0-BDE1-2383E4D22DE5}">
      <dgm:prSet phldrT="[Texto]"/>
      <dgm:spPr>
        <a:solidFill>
          <a:schemeClr val="accent1"/>
        </a:solidFill>
      </dgm:spPr>
      <dgm:t>
        <a:bodyPr/>
        <a:lstStyle/>
        <a:p>
          <a:r>
            <a:rPr lang="es-ES_tradnl" b="1" dirty="0"/>
            <a:t>1. Estar en el paro</a:t>
          </a:r>
          <a:endParaRPr lang="es-ES" b="1" dirty="0"/>
        </a:p>
      </dgm:t>
    </dgm:pt>
    <dgm:pt modelId="{927B4098-042D-43ED-8DFE-46E4F49BD68C}" type="parTrans" cxnId="{42910B1F-A037-4C19-A687-4C0496BD2B87}">
      <dgm:prSet/>
      <dgm:spPr/>
      <dgm:t>
        <a:bodyPr/>
        <a:lstStyle/>
        <a:p>
          <a:endParaRPr lang="es-ES"/>
        </a:p>
      </dgm:t>
    </dgm:pt>
    <dgm:pt modelId="{0CC6E3E3-544E-45CE-9457-7DD6125BAEB0}" type="sibTrans" cxnId="{42910B1F-A037-4C19-A687-4C0496BD2B87}">
      <dgm:prSet/>
      <dgm:spPr/>
      <dgm:t>
        <a:bodyPr/>
        <a:lstStyle/>
        <a:p>
          <a:endParaRPr lang="es-ES"/>
        </a:p>
      </dgm:t>
    </dgm:pt>
    <dgm:pt modelId="{2AB830A5-F72F-4C5B-8781-88E2E8637CBF}">
      <dgm:prSet phldrT="[Texto]"/>
      <dgm:spPr/>
      <dgm:t>
        <a:bodyPr/>
        <a:lstStyle/>
        <a:p>
          <a:r>
            <a:rPr lang="es-ES_tradnl" b="1" dirty="0"/>
            <a:t>2. Odiar jefe /empresa</a:t>
          </a:r>
          <a:endParaRPr lang="es-ES" b="1" dirty="0"/>
        </a:p>
      </dgm:t>
    </dgm:pt>
    <dgm:pt modelId="{74C6897B-4665-4E10-B953-20112ECEA504}" type="parTrans" cxnId="{EBAC616D-4787-49C9-954E-61823D3D003E}">
      <dgm:prSet/>
      <dgm:spPr/>
      <dgm:t>
        <a:bodyPr/>
        <a:lstStyle/>
        <a:p>
          <a:endParaRPr lang="es-ES"/>
        </a:p>
      </dgm:t>
    </dgm:pt>
    <dgm:pt modelId="{5CB2C71F-2A84-47A2-934F-3CA3BE6F072F}" type="sibTrans" cxnId="{EBAC616D-4787-49C9-954E-61823D3D003E}">
      <dgm:prSet/>
      <dgm:spPr/>
      <dgm:t>
        <a:bodyPr/>
        <a:lstStyle/>
        <a:p>
          <a:endParaRPr lang="es-ES"/>
        </a:p>
      </dgm:t>
    </dgm:pt>
    <dgm:pt modelId="{F0F093A0-FE6F-4480-BD92-E577B9C5D5CB}">
      <dgm:prSet phldrT="[Texto]"/>
      <dgm:spPr/>
      <dgm:t>
        <a:bodyPr/>
        <a:lstStyle/>
        <a:p>
          <a:r>
            <a:rPr lang="es-ES_tradnl" b="1" dirty="0"/>
            <a:t>3. No depender de ningún jefe</a:t>
          </a:r>
          <a:endParaRPr lang="es-ES" b="1" dirty="0"/>
        </a:p>
      </dgm:t>
    </dgm:pt>
    <dgm:pt modelId="{F3B8EE25-E0AB-4C0D-B9C1-93C6D0A2C432}" type="parTrans" cxnId="{D54F243A-DB14-40E4-A914-B66541FDF1A8}">
      <dgm:prSet/>
      <dgm:spPr/>
      <dgm:t>
        <a:bodyPr/>
        <a:lstStyle/>
        <a:p>
          <a:endParaRPr lang="es-ES"/>
        </a:p>
      </dgm:t>
    </dgm:pt>
    <dgm:pt modelId="{7671F83B-C7C0-46ED-8A0C-D9B703688F87}" type="sibTrans" cxnId="{D54F243A-DB14-40E4-A914-B66541FDF1A8}">
      <dgm:prSet/>
      <dgm:spPr/>
      <dgm:t>
        <a:bodyPr/>
        <a:lstStyle/>
        <a:p>
          <a:endParaRPr lang="es-ES"/>
        </a:p>
      </dgm:t>
    </dgm:pt>
    <dgm:pt modelId="{0B5A18E8-A202-4E3A-9D66-56B8154C1359}">
      <dgm:prSet phldrT="[Texto]"/>
      <dgm:spPr/>
      <dgm:t>
        <a:bodyPr/>
        <a:lstStyle/>
        <a:p>
          <a:r>
            <a:rPr lang="es-ES_tradnl" b="1" dirty="0"/>
            <a:t>4. Libertad de horario /vacaciones</a:t>
          </a:r>
          <a:endParaRPr lang="es-ES" b="1" dirty="0"/>
        </a:p>
      </dgm:t>
    </dgm:pt>
    <dgm:pt modelId="{1D691498-931E-426C-B17D-B642951FCA81}" type="parTrans" cxnId="{49F5300E-BE23-46E0-BE14-A003DAD6D778}">
      <dgm:prSet/>
      <dgm:spPr/>
      <dgm:t>
        <a:bodyPr/>
        <a:lstStyle/>
        <a:p>
          <a:endParaRPr lang="es-ES"/>
        </a:p>
      </dgm:t>
    </dgm:pt>
    <dgm:pt modelId="{CEB381BF-BB7A-48E8-9133-2F653CE843DA}" type="sibTrans" cxnId="{49F5300E-BE23-46E0-BE14-A003DAD6D778}">
      <dgm:prSet/>
      <dgm:spPr/>
      <dgm:t>
        <a:bodyPr/>
        <a:lstStyle/>
        <a:p>
          <a:endParaRPr lang="es-ES"/>
        </a:p>
      </dgm:t>
    </dgm:pt>
    <dgm:pt modelId="{DDE5FDD1-A305-45DB-82A2-004CD8EADB71}">
      <dgm:prSet phldrT="[Texto]"/>
      <dgm:spPr/>
      <dgm:t>
        <a:bodyPr/>
        <a:lstStyle/>
        <a:p>
          <a:r>
            <a:rPr lang="es-ES_tradnl" b="1" dirty="0"/>
            <a:t>10. Dedicarse a un tema que gusta</a:t>
          </a:r>
          <a:endParaRPr lang="es-ES" b="1" dirty="0"/>
        </a:p>
      </dgm:t>
    </dgm:pt>
    <dgm:pt modelId="{EB326560-03A1-42F7-AF7A-DA25DCB8B84B}" type="parTrans" cxnId="{498638D5-A2D0-4FE0-B291-0E4FD09E3535}">
      <dgm:prSet/>
      <dgm:spPr/>
      <dgm:t>
        <a:bodyPr/>
        <a:lstStyle/>
        <a:p>
          <a:endParaRPr lang="es-ES"/>
        </a:p>
      </dgm:t>
    </dgm:pt>
    <dgm:pt modelId="{6256ACD3-A748-4CA7-862B-D82C88642C8C}" type="sibTrans" cxnId="{498638D5-A2D0-4FE0-B291-0E4FD09E3535}">
      <dgm:prSet/>
      <dgm:spPr/>
      <dgm:t>
        <a:bodyPr/>
        <a:lstStyle/>
        <a:p>
          <a:endParaRPr lang="es-ES"/>
        </a:p>
      </dgm:t>
    </dgm:pt>
    <dgm:pt modelId="{B73BDAA0-4C0E-48FC-A832-A633A562CBC6}">
      <dgm:prSet phldrT="[Texto]"/>
      <dgm:spPr/>
      <dgm:t>
        <a:bodyPr/>
        <a:lstStyle/>
        <a:p>
          <a:r>
            <a:rPr lang="es-ES_tradnl" b="1" dirty="0"/>
            <a:t>5. Ganar más dinero</a:t>
          </a:r>
          <a:endParaRPr lang="es-ES" b="1" dirty="0"/>
        </a:p>
      </dgm:t>
    </dgm:pt>
    <dgm:pt modelId="{A2AB9F73-0D8C-4696-8F57-292F18AF327D}" type="parTrans" cxnId="{030BD1DF-E797-475F-A793-5292328B0120}">
      <dgm:prSet/>
      <dgm:spPr/>
      <dgm:t>
        <a:bodyPr/>
        <a:lstStyle/>
        <a:p>
          <a:endParaRPr lang="es-ES"/>
        </a:p>
      </dgm:t>
    </dgm:pt>
    <dgm:pt modelId="{AACCA4B5-23C7-44F7-AA5F-96859C30CCCD}" type="sibTrans" cxnId="{030BD1DF-E797-475F-A793-5292328B0120}">
      <dgm:prSet/>
      <dgm:spPr/>
      <dgm:t>
        <a:bodyPr/>
        <a:lstStyle/>
        <a:p>
          <a:endParaRPr lang="es-ES"/>
        </a:p>
      </dgm:t>
    </dgm:pt>
    <dgm:pt modelId="{53FFD29C-E577-4642-A329-6B5334259965}">
      <dgm:prSet phldrT="[Texto]"/>
      <dgm:spPr/>
      <dgm:t>
        <a:bodyPr/>
        <a:lstStyle/>
        <a:p>
          <a:r>
            <a:rPr lang="es-ES_tradnl" b="1" dirty="0"/>
            <a:t>6. Recuperar patrimonio perdido</a:t>
          </a:r>
          <a:endParaRPr lang="es-ES" b="1" dirty="0"/>
        </a:p>
      </dgm:t>
    </dgm:pt>
    <dgm:pt modelId="{E247878D-36D8-4589-8113-92A1C17126BB}" type="parTrans" cxnId="{FC438F07-A49A-44C9-9483-023AA55FA593}">
      <dgm:prSet/>
      <dgm:spPr/>
      <dgm:t>
        <a:bodyPr/>
        <a:lstStyle/>
        <a:p>
          <a:endParaRPr lang="es-ES"/>
        </a:p>
      </dgm:t>
    </dgm:pt>
    <dgm:pt modelId="{7235E5FB-FEA0-42AC-8F6D-1C8298877E9B}" type="sibTrans" cxnId="{FC438F07-A49A-44C9-9483-023AA55FA593}">
      <dgm:prSet/>
      <dgm:spPr/>
      <dgm:t>
        <a:bodyPr/>
        <a:lstStyle/>
        <a:p>
          <a:endParaRPr lang="es-ES"/>
        </a:p>
      </dgm:t>
    </dgm:pt>
    <dgm:pt modelId="{B8AB3FE1-B17F-413F-9C53-71F5FA23D605}">
      <dgm:prSet phldrT="[Texto]"/>
      <dgm:spPr/>
      <dgm:t>
        <a:bodyPr/>
        <a:lstStyle/>
        <a:p>
          <a:r>
            <a:rPr lang="es-ES_tradnl" b="1" dirty="0"/>
            <a:t>8. Hacerse rico</a:t>
          </a:r>
          <a:endParaRPr lang="es-ES" b="1" dirty="0"/>
        </a:p>
      </dgm:t>
    </dgm:pt>
    <dgm:pt modelId="{AA1B159C-749C-47D8-8E18-3B06E468D22C}" type="parTrans" cxnId="{C94AB793-871D-4C96-828F-710673986A23}">
      <dgm:prSet/>
      <dgm:spPr/>
      <dgm:t>
        <a:bodyPr/>
        <a:lstStyle/>
        <a:p>
          <a:endParaRPr lang="es-ES"/>
        </a:p>
      </dgm:t>
    </dgm:pt>
    <dgm:pt modelId="{96E6590D-2B4C-4808-98CB-941F2B869FDE}" type="sibTrans" cxnId="{C94AB793-871D-4C96-828F-710673986A23}">
      <dgm:prSet/>
      <dgm:spPr/>
      <dgm:t>
        <a:bodyPr/>
        <a:lstStyle/>
        <a:p>
          <a:endParaRPr lang="es-ES"/>
        </a:p>
      </dgm:t>
    </dgm:pt>
    <dgm:pt modelId="{0927D09B-4A70-4EC2-80FD-58E74A35B029}">
      <dgm:prSet phldrT="[Texto]"/>
      <dgm:spPr/>
      <dgm:t>
        <a:bodyPr/>
        <a:lstStyle/>
        <a:p>
          <a:r>
            <a:rPr lang="es-ES_tradnl" b="1" dirty="0"/>
            <a:t>9. Contribuir desarrollo región</a:t>
          </a:r>
          <a:endParaRPr lang="es-ES" b="1" dirty="0"/>
        </a:p>
      </dgm:t>
    </dgm:pt>
    <dgm:pt modelId="{7414BA19-5473-40AD-BBFF-A1C8B3DCC166}" type="parTrans" cxnId="{58054D47-F813-433A-8EDB-01572D5F5E50}">
      <dgm:prSet/>
      <dgm:spPr/>
      <dgm:t>
        <a:bodyPr/>
        <a:lstStyle/>
        <a:p>
          <a:endParaRPr lang="es-ES"/>
        </a:p>
      </dgm:t>
    </dgm:pt>
    <dgm:pt modelId="{8E4EFB37-FC3B-4155-8FB6-8C0EF81CFE13}" type="sibTrans" cxnId="{58054D47-F813-433A-8EDB-01572D5F5E50}">
      <dgm:prSet/>
      <dgm:spPr/>
      <dgm:t>
        <a:bodyPr/>
        <a:lstStyle/>
        <a:p>
          <a:endParaRPr lang="es-ES"/>
        </a:p>
      </dgm:t>
    </dgm:pt>
    <dgm:pt modelId="{CBC7D9B9-ABFF-4CB5-9251-2D5BAE422E8A}">
      <dgm:prSet phldrT="[Texto]"/>
      <dgm:spPr/>
      <dgm:t>
        <a:bodyPr/>
        <a:lstStyle/>
        <a:p>
          <a:r>
            <a:rPr lang="es-ES_tradnl" b="1" dirty="0"/>
            <a:t>7.Demostrar algo a los demás o a uno mismo</a:t>
          </a:r>
          <a:endParaRPr lang="es-ES" b="1" dirty="0"/>
        </a:p>
      </dgm:t>
    </dgm:pt>
    <dgm:pt modelId="{7E10A8D5-F282-4F93-A975-C43CC736AC22}" type="parTrans" cxnId="{79B26F0F-C77A-4712-81C9-23AB12579B22}">
      <dgm:prSet/>
      <dgm:spPr/>
      <dgm:t>
        <a:bodyPr/>
        <a:lstStyle/>
        <a:p>
          <a:endParaRPr lang="es-ES"/>
        </a:p>
      </dgm:t>
    </dgm:pt>
    <dgm:pt modelId="{F44BEF1D-168D-407A-A45B-261ADC0B5AF8}" type="sibTrans" cxnId="{79B26F0F-C77A-4712-81C9-23AB12579B22}">
      <dgm:prSet/>
      <dgm:spPr/>
      <dgm:t>
        <a:bodyPr/>
        <a:lstStyle/>
        <a:p>
          <a:endParaRPr lang="es-ES"/>
        </a:p>
      </dgm:t>
    </dgm:pt>
    <dgm:pt modelId="{9C7A7D43-A152-40E0-B828-A8D7F34EF758}" type="pres">
      <dgm:prSet presAssocID="{7A063124-B0E8-4C86-B924-8C278451949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BDFE466-FD38-4A19-BF83-A02D9D3088DA}" type="pres">
      <dgm:prSet presAssocID="{99C31067-E078-4466-8CC0-1C151F962DC9}" presName="centerShape" presStyleLbl="node0" presStyleIdx="0" presStyleCnt="1" custScaleX="168157" custScaleY="157993" custLinFactNeighborX="3104" custLinFactNeighborY="-5249"/>
      <dgm:spPr/>
    </dgm:pt>
    <dgm:pt modelId="{FD5D2952-0298-474E-8E15-AB9CABA13954}" type="pres">
      <dgm:prSet presAssocID="{14019158-7D40-42D0-BDE1-2383E4D22DE5}" presName="node" presStyleLbl="node1" presStyleIdx="0" presStyleCnt="10" custScaleX="218595" custScaleY="128694" custRadScaleRad="103173">
        <dgm:presLayoutVars>
          <dgm:bulletEnabled val="1"/>
        </dgm:presLayoutVars>
      </dgm:prSet>
      <dgm:spPr/>
    </dgm:pt>
    <dgm:pt modelId="{E1B60251-F4F0-427F-8228-A75FB4461FDC}" type="pres">
      <dgm:prSet presAssocID="{14019158-7D40-42D0-BDE1-2383E4D22DE5}" presName="dummy" presStyleCnt="0"/>
      <dgm:spPr/>
    </dgm:pt>
    <dgm:pt modelId="{5E5AFB69-2835-42E4-B281-C4061BFF6AAB}" type="pres">
      <dgm:prSet presAssocID="{0CC6E3E3-544E-45CE-9457-7DD6125BAEB0}" presName="sibTrans" presStyleLbl="sibTrans2D1" presStyleIdx="0" presStyleCnt="10"/>
      <dgm:spPr/>
    </dgm:pt>
    <dgm:pt modelId="{CEE8792D-0F8E-459D-93EB-C61AEE6E7247}" type="pres">
      <dgm:prSet presAssocID="{2AB830A5-F72F-4C5B-8781-88E2E8637CBF}" presName="node" presStyleLbl="node1" presStyleIdx="1" presStyleCnt="10" custScaleX="218595" custScaleY="128694" custRadScaleRad="112181" custRadScaleInc="59804">
        <dgm:presLayoutVars>
          <dgm:bulletEnabled val="1"/>
        </dgm:presLayoutVars>
      </dgm:prSet>
      <dgm:spPr/>
    </dgm:pt>
    <dgm:pt modelId="{16B26FD3-689C-4229-B23B-C255100E702F}" type="pres">
      <dgm:prSet presAssocID="{2AB830A5-F72F-4C5B-8781-88E2E8637CBF}" presName="dummy" presStyleCnt="0"/>
      <dgm:spPr/>
    </dgm:pt>
    <dgm:pt modelId="{15F45BF8-69F6-4A02-B8E1-7F592D0343DB}" type="pres">
      <dgm:prSet presAssocID="{5CB2C71F-2A84-47A2-934F-3CA3BE6F072F}" presName="sibTrans" presStyleLbl="sibTrans2D1" presStyleIdx="1" presStyleCnt="10"/>
      <dgm:spPr/>
    </dgm:pt>
    <dgm:pt modelId="{12F0BD44-EBAA-4BBA-9BE9-4FEE9F25D7D6}" type="pres">
      <dgm:prSet presAssocID="{F0F093A0-FE6F-4480-BD92-E577B9C5D5CB}" presName="node" presStyleLbl="node1" presStyleIdx="2" presStyleCnt="10" custScaleX="218595" custScaleY="128694">
        <dgm:presLayoutVars>
          <dgm:bulletEnabled val="1"/>
        </dgm:presLayoutVars>
      </dgm:prSet>
      <dgm:spPr/>
    </dgm:pt>
    <dgm:pt modelId="{4D6B7EB7-E5BF-4D6B-8500-6E75331E10B1}" type="pres">
      <dgm:prSet presAssocID="{F0F093A0-FE6F-4480-BD92-E577B9C5D5CB}" presName="dummy" presStyleCnt="0"/>
      <dgm:spPr/>
    </dgm:pt>
    <dgm:pt modelId="{76C106E9-33B2-42BC-B8B1-1FDFCFB2DC7E}" type="pres">
      <dgm:prSet presAssocID="{7671F83B-C7C0-46ED-8A0C-D9B703688F87}" presName="sibTrans" presStyleLbl="sibTrans2D1" presStyleIdx="2" presStyleCnt="10"/>
      <dgm:spPr/>
    </dgm:pt>
    <dgm:pt modelId="{69327B19-3D86-41C4-8981-DC36FD68C4AA}" type="pres">
      <dgm:prSet presAssocID="{0B5A18E8-A202-4E3A-9D66-56B8154C1359}" presName="node" presStyleLbl="node1" presStyleIdx="3" presStyleCnt="10" custScaleX="218595" custScaleY="128694" custRadScaleRad="100827" custRadScaleInc="-35160">
        <dgm:presLayoutVars>
          <dgm:bulletEnabled val="1"/>
        </dgm:presLayoutVars>
      </dgm:prSet>
      <dgm:spPr/>
    </dgm:pt>
    <dgm:pt modelId="{DE29EA53-64EF-4469-900B-9236795FB564}" type="pres">
      <dgm:prSet presAssocID="{0B5A18E8-A202-4E3A-9D66-56B8154C1359}" presName="dummy" presStyleCnt="0"/>
      <dgm:spPr/>
    </dgm:pt>
    <dgm:pt modelId="{8D35A721-0DA2-4BD0-A153-E8F1BCE92552}" type="pres">
      <dgm:prSet presAssocID="{CEB381BF-BB7A-48E8-9133-2F653CE843DA}" presName="sibTrans" presStyleLbl="sibTrans2D1" presStyleIdx="3" presStyleCnt="10"/>
      <dgm:spPr/>
    </dgm:pt>
    <dgm:pt modelId="{8BAC32B3-F85B-437A-83B2-CB9A23C2468E}" type="pres">
      <dgm:prSet presAssocID="{B73BDAA0-4C0E-48FC-A832-A633A562CBC6}" presName="node" presStyleLbl="node1" presStyleIdx="4" presStyleCnt="10" custScaleX="218595" custScaleY="128694" custRadScaleRad="104198" custRadScaleInc="-67587">
        <dgm:presLayoutVars>
          <dgm:bulletEnabled val="1"/>
        </dgm:presLayoutVars>
      </dgm:prSet>
      <dgm:spPr/>
    </dgm:pt>
    <dgm:pt modelId="{BB4C391E-89EB-44DA-AD28-40C0C49CF387}" type="pres">
      <dgm:prSet presAssocID="{B73BDAA0-4C0E-48FC-A832-A633A562CBC6}" presName="dummy" presStyleCnt="0"/>
      <dgm:spPr/>
    </dgm:pt>
    <dgm:pt modelId="{982FA599-4EAB-44BF-8AC4-3EFA72139BB8}" type="pres">
      <dgm:prSet presAssocID="{AACCA4B5-23C7-44F7-AA5F-96859C30CCCD}" presName="sibTrans" presStyleLbl="sibTrans2D1" presStyleIdx="4" presStyleCnt="10"/>
      <dgm:spPr/>
    </dgm:pt>
    <dgm:pt modelId="{729A6BFA-82B3-4D42-92C0-E30342869BF4}" type="pres">
      <dgm:prSet presAssocID="{53FFD29C-E577-4642-A329-6B5334259965}" presName="node" presStyleLbl="node1" presStyleIdx="5" presStyleCnt="10" custScaleX="218595" custScaleY="128694">
        <dgm:presLayoutVars>
          <dgm:bulletEnabled val="1"/>
        </dgm:presLayoutVars>
      </dgm:prSet>
      <dgm:spPr/>
    </dgm:pt>
    <dgm:pt modelId="{0AF746F6-D389-479B-BE95-121CC1741102}" type="pres">
      <dgm:prSet presAssocID="{53FFD29C-E577-4642-A329-6B5334259965}" presName="dummy" presStyleCnt="0"/>
      <dgm:spPr/>
    </dgm:pt>
    <dgm:pt modelId="{34A9BDC5-A76A-454A-9037-B1485CF2C93D}" type="pres">
      <dgm:prSet presAssocID="{7235E5FB-FEA0-42AC-8F6D-1C8298877E9B}" presName="sibTrans" presStyleLbl="sibTrans2D1" presStyleIdx="5" presStyleCnt="10"/>
      <dgm:spPr/>
    </dgm:pt>
    <dgm:pt modelId="{D7C3CE28-BBC5-4E5F-9460-C00D2827138C}" type="pres">
      <dgm:prSet presAssocID="{CBC7D9B9-ABFF-4CB5-9251-2D5BAE422E8A}" presName="node" presStyleLbl="node1" presStyleIdx="6" presStyleCnt="10" custScaleX="218595" custScaleY="128694" custRadScaleRad="97430" custRadScaleInc="63156">
        <dgm:presLayoutVars>
          <dgm:bulletEnabled val="1"/>
        </dgm:presLayoutVars>
      </dgm:prSet>
      <dgm:spPr/>
    </dgm:pt>
    <dgm:pt modelId="{1B817A8E-A940-4DF5-BC33-443225223299}" type="pres">
      <dgm:prSet presAssocID="{CBC7D9B9-ABFF-4CB5-9251-2D5BAE422E8A}" presName="dummy" presStyleCnt="0"/>
      <dgm:spPr/>
    </dgm:pt>
    <dgm:pt modelId="{3B1082E9-9334-4851-9CA1-38271B5BC3D1}" type="pres">
      <dgm:prSet presAssocID="{F44BEF1D-168D-407A-A45B-261ADC0B5AF8}" presName="sibTrans" presStyleLbl="sibTrans2D1" presStyleIdx="6" presStyleCnt="10"/>
      <dgm:spPr/>
    </dgm:pt>
    <dgm:pt modelId="{956114C2-3DBA-42BF-8EF8-553861AF2523}" type="pres">
      <dgm:prSet presAssocID="{B8AB3FE1-B17F-413F-9C53-71F5FA23D605}" presName="node" presStyleLbl="node1" presStyleIdx="7" presStyleCnt="10" custScaleX="218595" custScaleY="128694" custRadScaleRad="98796" custRadScaleInc="53733">
        <dgm:presLayoutVars>
          <dgm:bulletEnabled val="1"/>
        </dgm:presLayoutVars>
      </dgm:prSet>
      <dgm:spPr/>
    </dgm:pt>
    <dgm:pt modelId="{BD64E902-BCD6-45B1-A422-50CD944A57A2}" type="pres">
      <dgm:prSet presAssocID="{B8AB3FE1-B17F-413F-9C53-71F5FA23D605}" presName="dummy" presStyleCnt="0"/>
      <dgm:spPr/>
    </dgm:pt>
    <dgm:pt modelId="{4FBCC1E7-4CD6-48D6-8506-41A7F3BD6622}" type="pres">
      <dgm:prSet presAssocID="{96E6590D-2B4C-4808-98CB-941F2B869FDE}" presName="sibTrans" presStyleLbl="sibTrans2D1" presStyleIdx="7" presStyleCnt="10"/>
      <dgm:spPr/>
    </dgm:pt>
    <dgm:pt modelId="{F59C4129-A243-4BC9-A06F-7A2CF6A8BB28}" type="pres">
      <dgm:prSet presAssocID="{0927D09B-4A70-4EC2-80FD-58E74A35B029}" presName="node" presStyleLbl="node1" presStyleIdx="8" presStyleCnt="10" custScaleX="218595" custScaleY="128694">
        <dgm:presLayoutVars>
          <dgm:bulletEnabled val="1"/>
        </dgm:presLayoutVars>
      </dgm:prSet>
      <dgm:spPr/>
    </dgm:pt>
    <dgm:pt modelId="{5F342151-1536-466C-89B7-9D6E4B77ACF8}" type="pres">
      <dgm:prSet presAssocID="{0927D09B-4A70-4EC2-80FD-58E74A35B029}" presName="dummy" presStyleCnt="0"/>
      <dgm:spPr/>
    </dgm:pt>
    <dgm:pt modelId="{AAF60390-3C10-4CDE-BB84-760C821DA0DB}" type="pres">
      <dgm:prSet presAssocID="{8E4EFB37-FC3B-4155-8FB6-8C0EF81CFE13}" presName="sibTrans" presStyleLbl="sibTrans2D1" presStyleIdx="8" presStyleCnt="10"/>
      <dgm:spPr/>
    </dgm:pt>
    <dgm:pt modelId="{16415A0A-4EC8-4B30-A09F-3D930F1AA059}" type="pres">
      <dgm:prSet presAssocID="{DDE5FDD1-A305-45DB-82A2-004CD8EADB71}" presName="node" presStyleLbl="node1" presStyleIdx="9" presStyleCnt="10" custScaleX="218595" custScaleY="128694" custRadScaleRad="105429" custRadScaleInc="-55209">
        <dgm:presLayoutVars>
          <dgm:bulletEnabled val="1"/>
        </dgm:presLayoutVars>
      </dgm:prSet>
      <dgm:spPr/>
    </dgm:pt>
    <dgm:pt modelId="{2A438832-37C3-44C9-B742-9C3A3C5515D8}" type="pres">
      <dgm:prSet presAssocID="{DDE5FDD1-A305-45DB-82A2-004CD8EADB71}" presName="dummy" presStyleCnt="0"/>
      <dgm:spPr/>
    </dgm:pt>
    <dgm:pt modelId="{4277D67B-ECE9-4E15-B761-3A144715C7EB}" type="pres">
      <dgm:prSet presAssocID="{6256ACD3-A748-4CA7-862B-D82C88642C8C}" presName="sibTrans" presStyleLbl="sibTrans2D1" presStyleIdx="9" presStyleCnt="10"/>
      <dgm:spPr/>
    </dgm:pt>
  </dgm:ptLst>
  <dgm:cxnLst>
    <dgm:cxn modelId="{FC438F07-A49A-44C9-9483-023AA55FA593}" srcId="{99C31067-E078-4466-8CC0-1C151F962DC9}" destId="{53FFD29C-E577-4642-A329-6B5334259965}" srcOrd="5" destOrd="0" parTransId="{E247878D-36D8-4589-8113-92A1C17126BB}" sibTransId="{7235E5FB-FEA0-42AC-8F6D-1C8298877E9B}"/>
    <dgm:cxn modelId="{49F5300E-BE23-46E0-BE14-A003DAD6D778}" srcId="{99C31067-E078-4466-8CC0-1C151F962DC9}" destId="{0B5A18E8-A202-4E3A-9D66-56B8154C1359}" srcOrd="3" destOrd="0" parTransId="{1D691498-931E-426C-B17D-B642951FCA81}" sibTransId="{CEB381BF-BB7A-48E8-9133-2F653CE843DA}"/>
    <dgm:cxn modelId="{79B26F0F-C77A-4712-81C9-23AB12579B22}" srcId="{99C31067-E078-4466-8CC0-1C151F962DC9}" destId="{CBC7D9B9-ABFF-4CB5-9251-2D5BAE422E8A}" srcOrd="6" destOrd="0" parTransId="{7E10A8D5-F282-4F93-A975-C43CC736AC22}" sibTransId="{F44BEF1D-168D-407A-A45B-261ADC0B5AF8}"/>
    <dgm:cxn modelId="{18039B10-6E52-433C-8FD0-DE60C3AD1E82}" srcId="{7A063124-B0E8-4C86-B924-8C2784519496}" destId="{99C31067-E078-4466-8CC0-1C151F962DC9}" srcOrd="0" destOrd="0" parTransId="{E091A69B-B1E3-48A2-8465-1FF82A06D188}" sibTransId="{2138B8BE-D06D-4420-AF77-6B7D193A7CA7}"/>
    <dgm:cxn modelId="{8CBCBA15-A106-445E-9148-00DA97BE89A6}" type="presOf" srcId="{CBC7D9B9-ABFF-4CB5-9251-2D5BAE422E8A}" destId="{D7C3CE28-BBC5-4E5F-9460-C00D2827138C}" srcOrd="0" destOrd="0" presId="urn:microsoft.com/office/officeart/2005/8/layout/radial6"/>
    <dgm:cxn modelId="{7662F116-E62C-4E2B-9C35-A01AE1BDA2C0}" type="presOf" srcId="{96E6590D-2B4C-4808-98CB-941F2B869FDE}" destId="{4FBCC1E7-4CD6-48D6-8506-41A7F3BD6622}" srcOrd="0" destOrd="0" presId="urn:microsoft.com/office/officeart/2005/8/layout/radial6"/>
    <dgm:cxn modelId="{42910B1F-A037-4C19-A687-4C0496BD2B87}" srcId="{99C31067-E078-4466-8CC0-1C151F962DC9}" destId="{14019158-7D40-42D0-BDE1-2383E4D22DE5}" srcOrd="0" destOrd="0" parTransId="{927B4098-042D-43ED-8DFE-46E4F49BD68C}" sibTransId="{0CC6E3E3-544E-45CE-9457-7DD6125BAEB0}"/>
    <dgm:cxn modelId="{7B8FF72B-0B07-4E11-8A77-D038AC47F673}" type="presOf" srcId="{14019158-7D40-42D0-BDE1-2383E4D22DE5}" destId="{FD5D2952-0298-474E-8E15-AB9CABA13954}" srcOrd="0" destOrd="0" presId="urn:microsoft.com/office/officeart/2005/8/layout/radial6"/>
    <dgm:cxn modelId="{CFD92934-F996-44FE-B5AF-71BA5C861629}" type="presOf" srcId="{F44BEF1D-168D-407A-A45B-261ADC0B5AF8}" destId="{3B1082E9-9334-4851-9CA1-38271B5BC3D1}" srcOrd="0" destOrd="0" presId="urn:microsoft.com/office/officeart/2005/8/layout/radial6"/>
    <dgm:cxn modelId="{1D68B834-62B3-47A2-8F5A-95743C402154}" type="presOf" srcId="{F0F093A0-FE6F-4480-BD92-E577B9C5D5CB}" destId="{12F0BD44-EBAA-4BBA-9BE9-4FEE9F25D7D6}" srcOrd="0" destOrd="0" presId="urn:microsoft.com/office/officeart/2005/8/layout/radial6"/>
    <dgm:cxn modelId="{D54F243A-DB14-40E4-A914-B66541FDF1A8}" srcId="{99C31067-E078-4466-8CC0-1C151F962DC9}" destId="{F0F093A0-FE6F-4480-BD92-E577B9C5D5CB}" srcOrd="2" destOrd="0" parTransId="{F3B8EE25-E0AB-4C0D-B9C1-93C6D0A2C432}" sibTransId="{7671F83B-C7C0-46ED-8A0C-D9B703688F87}"/>
    <dgm:cxn modelId="{4944A546-853A-4203-B15F-61B4A505AC9A}" type="presOf" srcId="{53FFD29C-E577-4642-A329-6B5334259965}" destId="{729A6BFA-82B3-4D42-92C0-E30342869BF4}" srcOrd="0" destOrd="0" presId="urn:microsoft.com/office/officeart/2005/8/layout/radial6"/>
    <dgm:cxn modelId="{58054D47-F813-433A-8EDB-01572D5F5E50}" srcId="{99C31067-E078-4466-8CC0-1C151F962DC9}" destId="{0927D09B-4A70-4EC2-80FD-58E74A35B029}" srcOrd="8" destOrd="0" parTransId="{7414BA19-5473-40AD-BBFF-A1C8B3DCC166}" sibTransId="{8E4EFB37-FC3B-4155-8FB6-8C0EF81CFE13}"/>
    <dgm:cxn modelId="{D2B30C68-B08F-43DA-AE92-E685C02859CF}" type="presOf" srcId="{B73BDAA0-4C0E-48FC-A832-A633A562CBC6}" destId="{8BAC32B3-F85B-437A-83B2-CB9A23C2468E}" srcOrd="0" destOrd="0" presId="urn:microsoft.com/office/officeart/2005/8/layout/radial6"/>
    <dgm:cxn modelId="{EBAC616D-4787-49C9-954E-61823D3D003E}" srcId="{99C31067-E078-4466-8CC0-1C151F962DC9}" destId="{2AB830A5-F72F-4C5B-8781-88E2E8637CBF}" srcOrd="1" destOrd="0" parTransId="{74C6897B-4665-4E10-B953-20112ECEA504}" sibTransId="{5CB2C71F-2A84-47A2-934F-3CA3BE6F072F}"/>
    <dgm:cxn modelId="{9C43436E-A6DD-467D-9E3B-ADD5AEFE2C42}" type="presOf" srcId="{0927D09B-4A70-4EC2-80FD-58E74A35B029}" destId="{F59C4129-A243-4BC9-A06F-7A2CF6A8BB28}" srcOrd="0" destOrd="0" presId="urn:microsoft.com/office/officeart/2005/8/layout/radial6"/>
    <dgm:cxn modelId="{AF210C82-7037-4108-B512-CA3EE5FE9DC5}" type="presOf" srcId="{7A063124-B0E8-4C86-B924-8C2784519496}" destId="{9C7A7D43-A152-40E0-B828-A8D7F34EF758}" srcOrd="0" destOrd="0" presId="urn:microsoft.com/office/officeart/2005/8/layout/radial6"/>
    <dgm:cxn modelId="{A421658B-444B-42B5-A437-02B2FEAF0470}" type="presOf" srcId="{DDE5FDD1-A305-45DB-82A2-004CD8EADB71}" destId="{16415A0A-4EC8-4B30-A09F-3D930F1AA059}" srcOrd="0" destOrd="0" presId="urn:microsoft.com/office/officeart/2005/8/layout/radial6"/>
    <dgm:cxn modelId="{4CD8078D-AE11-4EFE-A498-2C464B20CF33}" type="presOf" srcId="{0CC6E3E3-544E-45CE-9457-7DD6125BAEB0}" destId="{5E5AFB69-2835-42E4-B281-C4061BFF6AAB}" srcOrd="0" destOrd="0" presId="urn:microsoft.com/office/officeart/2005/8/layout/radial6"/>
    <dgm:cxn modelId="{41C5E68D-1E94-4446-98EE-BD8A4F1D03EB}" type="presOf" srcId="{99C31067-E078-4466-8CC0-1C151F962DC9}" destId="{6BDFE466-FD38-4A19-BF83-A02D9D3088DA}" srcOrd="0" destOrd="0" presId="urn:microsoft.com/office/officeart/2005/8/layout/radial6"/>
    <dgm:cxn modelId="{C94AB793-871D-4C96-828F-710673986A23}" srcId="{99C31067-E078-4466-8CC0-1C151F962DC9}" destId="{B8AB3FE1-B17F-413F-9C53-71F5FA23D605}" srcOrd="7" destOrd="0" parTransId="{AA1B159C-749C-47D8-8E18-3B06E468D22C}" sibTransId="{96E6590D-2B4C-4808-98CB-941F2B869FDE}"/>
    <dgm:cxn modelId="{D19E3995-C903-4646-9DF5-C85AB7AD4872}" type="presOf" srcId="{2AB830A5-F72F-4C5B-8781-88E2E8637CBF}" destId="{CEE8792D-0F8E-459D-93EB-C61AEE6E7247}" srcOrd="0" destOrd="0" presId="urn:microsoft.com/office/officeart/2005/8/layout/radial6"/>
    <dgm:cxn modelId="{5A6D3BC1-5531-4B24-AA63-32763831BC46}" type="presOf" srcId="{CEB381BF-BB7A-48E8-9133-2F653CE843DA}" destId="{8D35A721-0DA2-4BD0-A153-E8F1BCE92552}" srcOrd="0" destOrd="0" presId="urn:microsoft.com/office/officeart/2005/8/layout/radial6"/>
    <dgm:cxn modelId="{2BAE7DC4-7D36-409E-B01C-E44DEE4C5FF9}" type="presOf" srcId="{7235E5FB-FEA0-42AC-8F6D-1C8298877E9B}" destId="{34A9BDC5-A76A-454A-9037-B1485CF2C93D}" srcOrd="0" destOrd="0" presId="urn:microsoft.com/office/officeart/2005/8/layout/radial6"/>
    <dgm:cxn modelId="{67C8A3C7-F156-4826-86E4-6F83CA0B3FE8}" type="presOf" srcId="{0B5A18E8-A202-4E3A-9D66-56B8154C1359}" destId="{69327B19-3D86-41C4-8981-DC36FD68C4AA}" srcOrd="0" destOrd="0" presId="urn:microsoft.com/office/officeart/2005/8/layout/radial6"/>
    <dgm:cxn modelId="{498638D5-A2D0-4FE0-B291-0E4FD09E3535}" srcId="{99C31067-E078-4466-8CC0-1C151F962DC9}" destId="{DDE5FDD1-A305-45DB-82A2-004CD8EADB71}" srcOrd="9" destOrd="0" parTransId="{EB326560-03A1-42F7-AF7A-DA25DCB8B84B}" sibTransId="{6256ACD3-A748-4CA7-862B-D82C88642C8C}"/>
    <dgm:cxn modelId="{02D6C8D6-B73E-4455-A6CE-E726909EC1C9}" type="presOf" srcId="{8E4EFB37-FC3B-4155-8FB6-8C0EF81CFE13}" destId="{AAF60390-3C10-4CDE-BB84-760C821DA0DB}" srcOrd="0" destOrd="0" presId="urn:microsoft.com/office/officeart/2005/8/layout/radial6"/>
    <dgm:cxn modelId="{D8FC0ADA-2BB3-4809-AA0D-7B5200C21306}" type="presOf" srcId="{AACCA4B5-23C7-44F7-AA5F-96859C30CCCD}" destId="{982FA599-4EAB-44BF-8AC4-3EFA72139BB8}" srcOrd="0" destOrd="0" presId="urn:microsoft.com/office/officeart/2005/8/layout/radial6"/>
    <dgm:cxn modelId="{40A334DB-1BDF-45A6-A31B-80EA82355C7C}" type="presOf" srcId="{7671F83B-C7C0-46ED-8A0C-D9B703688F87}" destId="{76C106E9-33B2-42BC-B8B1-1FDFCFB2DC7E}" srcOrd="0" destOrd="0" presId="urn:microsoft.com/office/officeart/2005/8/layout/radial6"/>
    <dgm:cxn modelId="{9BF55DDF-6E63-4359-821A-75F7EFDAB4D0}" type="presOf" srcId="{B8AB3FE1-B17F-413F-9C53-71F5FA23D605}" destId="{956114C2-3DBA-42BF-8EF8-553861AF2523}" srcOrd="0" destOrd="0" presId="urn:microsoft.com/office/officeart/2005/8/layout/radial6"/>
    <dgm:cxn modelId="{030BD1DF-E797-475F-A793-5292328B0120}" srcId="{99C31067-E078-4466-8CC0-1C151F962DC9}" destId="{B73BDAA0-4C0E-48FC-A832-A633A562CBC6}" srcOrd="4" destOrd="0" parTransId="{A2AB9F73-0D8C-4696-8F57-292F18AF327D}" sibTransId="{AACCA4B5-23C7-44F7-AA5F-96859C30CCCD}"/>
    <dgm:cxn modelId="{568AA6E9-3230-4CBD-856E-7B5DFB22F399}" type="presOf" srcId="{6256ACD3-A748-4CA7-862B-D82C88642C8C}" destId="{4277D67B-ECE9-4E15-B761-3A144715C7EB}" srcOrd="0" destOrd="0" presId="urn:microsoft.com/office/officeart/2005/8/layout/radial6"/>
    <dgm:cxn modelId="{D9F3B4FD-8CFA-4CBE-BAA3-4E2A8331CE4C}" type="presOf" srcId="{5CB2C71F-2A84-47A2-934F-3CA3BE6F072F}" destId="{15F45BF8-69F6-4A02-B8E1-7F592D0343DB}" srcOrd="0" destOrd="0" presId="urn:microsoft.com/office/officeart/2005/8/layout/radial6"/>
    <dgm:cxn modelId="{67D8894A-C4DB-4311-870B-F1580C601CC8}" type="presParOf" srcId="{9C7A7D43-A152-40E0-B828-A8D7F34EF758}" destId="{6BDFE466-FD38-4A19-BF83-A02D9D3088DA}" srcOrd="0" destOrd="0" presId="urn:microsoft.com/office/officeart/2005/8/layout/radial6"/>
    <dgm:cxn modelId="{CB1E3033-1EA3-4433-8144-6CD2854F94C9}" type="presParOf" srcId="{9C7A7D43-A152-40E0-B828-A8D7F34EF758}" destId="{FD5D2952-0298-474E-8E15-AB9CABA13954}" srcOrd="1" destOrd="0" presId="urn:microsoft.com/office/officeart/2005/8/layout/radial6"/>
    <dgm:cxn modelId="{7DCD86C2-B930-4CF4-BB14-F10AB812D69A}" type="presParOf" srcId="{9C7A7D43-A152-40E0-B828-A8D7F34EF758}" destId="{E1B60251-F4F0-427F-8228-A75FB4461FDC}" srcOrd="2" destOrd="0" presId="urn:microsoft.com/office/officeart/2005/8/layout/radial6"/>
    <dgm:cxn modelId="{4CDED512-75AF-481D-8D39-6BAE2899D32E}" type="presParOf" srcId="{9C7A7D43-A152-40E0-B828-A8D7F34EF758}" destId="{5E5AFB69-2835-42E4-B281-C4061BFF6AAB}" srcOrd="3" destOrd="0" presId="urn:microsoft.com/office/officeart/2005/8/layout/radial6"/>
    <dgm:cxn modelId="{7B3EC75C-4046-4D07-9783-07A427ABE022}" type="presParOf" srcId="{9C7A7D43-A152-40E0-B828-A8D7F34EF758}" destId="{CEE8792D-0F8E-459D-93EB-C61AEE6E7247}" srcOrd="4" destOrd="0" presId="urn:microsoft.com/office/officeart/2005/8/layout/radial6"/>
    <dgm:cxn modelId="{7208DD5F-BDFA-40D8-8DD3-43B327D23D4A}" type="presParOf" srcId="{9C7A7D43-A152-40E0-B828-A8D7F34EF758}" destId="{16B26FD3-689C-4229-B23B-C255100E702F}" srcOrd="5" destOrd="0" presId="urn:microsoft.com/office/officeart/2005/8/layout/radial6"/>
    <dgm:cxn modelId="{B60D484F-F811-4E60-A691-AD7DD5EDE137}" type="presParOf" srcId="{9C7A7D43-A152-40E0-B828-A8D7F34EF758}" destId="{15F45BF8-69F6-4A02-B8E1-7F592D0343DB}" srcOrd="6" destOrd="0" presId="urn:microsoft.com/office/officeart/2005/8/layout/radial6"/>
    <dgm:cxn modelId="{90771334-C1C2-4F2F-9D8B-557713893435}" type="presParOf" srcId="{9C7A7D43-A152-40E0-B828-A8D7F34EF758}" destId="{12F0BD44-EBAA-4BBA-9BE9-4FEE9F25D7D6}" srcOrd="7" destOrd="0" presId="urn:microsoft.com/office/officeart/2005/8/layout/radial6"/>
    <dgm:cxn modelId="{36E7B2B6-5AD4-449A-AC77-88EBDFBB9C85}" type="presParOf" srcId="{9C7A7D43-A152-40E0-B828-A8D7F34EF758}" destId="{4D6B7EB7-E5BF-4D6B-8500-6E75331E10B1}" srcOrd="8" destOrd="0" presId="urn:microsoft.com/office/officeart/2005/8/layout/radial6"/>
    <dgm:cxn modelId="{1612ED6A-EF77-45B5-9ECA-6FE5F0C061D9}" type="presParOf" srcId="{9C7A7D43-A152-40E0-B828-A8D7F34EF758}" destId="{76C106E9-33B2-42BC-B8B1-1FDFCFB2DC7E}" srcOrd="9" destOrd="0" presId="urn:microsoft.com/office/officeart/2005/8/layout/radial6"/>
    <dgm:cxn modelId="{1EBFB22D-FDAD-4580-A0FB-9E136B863FB1}" type="presParOf" srcId="{9C7A7D43-A152-40E0-B828-A8D7F34EF758}" destId="{69327B19-3D86-41C4-8981-DC36FD68C4AA}" srcOrd="10" destOrd="0" presId="urn:microsoft.com/office/officeart/2005/8/layout/radial6"/>
    <dgm:cxn modelId="{78F9689E-F815-430C-9974-FF0544E6430C}" type="presParOf" srcId="{9C7A7D43-A152-40E0-B828-A8D7F34EF758}" destId="{DE29EA53-64EF-4469-900B-9236795FB564}" srcOrd="11" destOrd="0" presId="urn:microsoft.com/office/officeart/2005/8/layout/radial6"/>
    <dgm:cxn modelId="{169656B7-845A-4483-84DB-760BAC62F313}" type="presParOf" srcId="{9C7A7D43-A152-40E0-B828-A8D7F34EF758}" destId="{8D35A721-0DA2-4BD0-A153-E8F1BCE92552}" srcOrd="12" destOrd="0" presId="urn:microsoft.com/office/officeart/2005/8/layout/radial6"/>
    <dgm:cxn modelId="{6BAFF953-E6A3-414C-8A40-DD73398BA2C0}" type="presParOf" srcId="{9C7A7D43-A152-40E0-B828-A8D7F34EF758}" destId="{8BAC32B3-F85B-437A-83B2-CB9A23C2468E}" srcOrd="13" destOrd="0" presId="urn:microsoft.com/office/officeart/2005/8/layout/radial6"/>
    <dgm:cxn modelId="{C57A5D4E-471F-4958-98D3-2E114A737EF2}" type="presParOf" srcId="{9C7A7D43-A152-40E0-B828-A8D7F34EF758}" destId="{BB4C391E-89EB-44DA-AD28-40C0C49CF387}" srcOrd="14" destOrd="0" presId="urn:microsoft.com/office/officeart/2005/8/layout/radial6"/>
    <dgm:cxn modelId="{B3BCD286-005F-4561-BE68-FC534ADE8E53}" type="presParOf" srcId="{9C7A7D43-A152-40E0-B828-A8D7F34EF758}" destId="{982FA599-4EAB-44BF-8AC4-3EFA72139BB8}" srcOrd="15" destOrd="0" presId="urn:microsoft.com/office/officeart/2005/8/layout/radial6"/>
    <dgm:cxn modelId="{DC33B661-4879-4CFB-8703-B0D07A78BC0B}" type="presParOf" srcId="{9C7A7D43-A152-40E0-B828-A8D7F34EF758}" destId="{729A6BFA-82B3-4D42-92C0-E30342869BF4}" srcOrd="16" destOrd="0" presId="urn:microsoft.com/office/officeart/2005/8/layout/radial6"/>
    <dgm:cxn modelId="{13B85756-11B7-4066-A4BE-3E95539A66C6}" type="presParOf" srcId="{9C7A7D43-A152-40E0-B828-A8D7F34EF758}" destId="{0AF746F6-D389-479B-BE95-121CC1741102}" srcOrd="17" destOrd="0" presId="urn:microsoft.com/office/officeart/2005/8/layout/radial6"/>
    <dgm:cxn modelId="{E9C850E3-F6D6-4EAF-AF50-1C454E86477A}" type="presParOf" srcId="{9C7A7D43-A152-40E0-B828-A8D7F34EF758}" destId="{34A9BDC5-A76A-454A-9037-B1485CF2C93D}" srcOrd="18" destOrd="0" presId="urn:microsoft.com/office/officeart/2005/8/layout/radial6"/>
    <dgm:cxn modelId="{6CB5557F-EBF0-40D1-8839-E25CACA6AAFC}" type="presParOf" srcId="{9C7A7D43-A152-40E0-B828-A8D7F34EF758}" destId="{D7C3CE28-BBC5-4E5F-9460-C00D2827138C}" srcOrd="19" destOrd="0" presId="urn:microsoft.com/office/officeart/2005/8/layout/radial6"/>
    <dgm:cxn modelId="{80BE8D70-11C6-49A8-AD99-A7B24E150797}" type="presParOf" srcId="{9C7A7D43-A152-40E0-B828-A8D7F34EF758}" destId="{1B817A8E-A940-4DF5-BC33-443225223299}" srcOrd="20" destOrd="0" presId="urn:microsoft.com/office/officeart/2005/8/layout/radial6"/>
    <dgm:cxn modelId="{BCFBD023-DD55-49A5-BD94-BAD87B734CD1}" type="presParOf" srcId="{9C7A7D43-A152-40E0-B828-A8D7F34EF758}" destId="{3B1082E9-9334-4851-9CA1-38271B5BC3D1}" srcOrd="21" destOrd="0" presId="urn:microsoft.com/office/officeart/2005/8/layout/radial6"/>
    <dgm:cxn modelId="{85D4934B-C607-4817-9BCC-027ABEA86084}" type="presParOf" srcId="{9C7A7D43-A152-40E0-B828-A8D7F34EF758}" destId="{956114C2-3DBA-42BF-8EF8-553861AF2523}" srcOrd="22" destOrd="0" presId="urn:microsoft.com/office/officeart/2005/8/layout/radial6"/>
    <dgm:cxn modelId="{DD181239-7B20-48F6-8C32-B0E05950A4C0}" type="presParOf" srcId="{9C7A7D43-A152-40E0-B828-A8D7F34EF758}" destId="{BD64E902-BCD6-45B1-A422-50CD944A57A2}" srcOrd="23" destOrd="0" presId="urn:microsoft.com/office/officeart/2005/8/layout/radial6"/>
    <dgm:cxn modelId="{E43C9176-2E93-4E4F-A45E-98F089221CB2}" type="presParOf" srcId="{9C7A7D43-A152-40E0-B828-A8D7F34EF758}" destId="{4FBCC1E7-4CD6-48D6-8506-41A7F3BD6622}" srcOrd="24" destOrd="0" presId="urn:microsoft.com/office/officeart/2005/8/layout/radial6"/>
    <dgm:cxn modelId="{38376694-7CAC-4281-97E7-02A2711B4E32}" type="presParOf" srcId="{9C7A7D43-A152-40E0-B828-A8D7F34EF758}" destId="{F59C4129-A243-4BC9-A06F-7A2CF6A8BB28}" srcOrd="25" destOrd="0" presId="urn:microsoft.com/office/officeart/2005/8/layout/radial6"/>
    <dgm:cxn modelId="{C71786B8-910C-4739-85BD-30E5C5C0192E}" type="presParOf" srcId="{9C7A7D43-A152-40E0-B828-A8D7F34EF758}" destId="{5F342151-1536-466C-89B7-9D6E4B77ACF8}" srcOrd="26" destOrd="0" presId="urn:microsoft.com/office/officeart/2005/8/layout/radial6"/>
    <dgm:cxn modelId="{0C3B14C0-A734-491E-A82C-4FA95174F093}" type="presParOf" srcId="{9C7A7D43-A152-40E0-B828-A8D7F34EF758}" destId="{AAF60390-3C10-4CDE-BB84-760C821DA0DB}" srcOrd="27" destOrd="0" presId="urn:microsoft.com/office/officeart/2005/8/layout/radial6"/>
    <dgm:cxn modelId="{8F5A5343-F7DC-41D3-B793-4C5E4B4DF7EA}" type="presParOf" srcId="{9C7A7D43-A152-40E0-B828-A8D7F34EF758}" destId="{16415A0A-4EC8-4B30-A09F-3D930F1AA059}" srcOrd="28" destOrd="0" presId="urn:microsoft.com/office/officeart/2005/8/layout/radial6"/>
    <dgm:cxn modelId="{4F99CBAE-42F7-412A-A686-01375CA9BB4E}" type="presParOf" srcId="{9C7A7D43-A152-40E0-B828-A8D7F34EF758}" destId="{2A438832-37C3-44C9-B742-9C3A3C5515D8}" srcOrd="29" destOrd="0" presId="urn:microsoft.com/office/officeart/2005/8/layout/radial6"/>
    <dgm:cxn modelId="{E2AE6FA4-A70A-47BA-A546-39B63D37483E}" type="presParOf" srcId="{9C7A7D43-A152-40E0-B828-A8D7F34EF758}" destId="{4277D67B-ECE9-4E15-B761-3A144715C7EB}" srcOrd="3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5531D8-F154-411E-9ED0-2AE7C737A14B}">
      <dsp:nvSpPr>
        <dsp:cNvPr id="0" name=""/>
        <dsp:cNvSpPr/>
      </dsp:nvSpPr>
      <dsp:spPr>
        <a:xfrm>
          <a:off x="2897068" y="1152709"/>
          <a:ext cx="1838026" cy="1522222"/>
        </a:xfrm>
        <a:prstGeom prst="ellipse">
          <a:avLst/>
        </a:prstGeom>
        <a:solidFill>
          <a:schemeClr val="bg1"/>
        </a:solidFill>
        <a:ln w="50800">
          <a:solidFill>
            <a:schemeClr val="tx2">
              <a:lumMod val="60000"/>
              <a:lumOff val="40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>
              <a:solidFill>
                <a:schemeClr val="tx2"/>
              </a:solidFill>
            </a:rPr>
            <a:t>Formas de ser innovador</a:t>
          </a:r>
          <a:endParaRPr lang="es-ES" sz="1800" b="1" kern="1200" dirty="0">
            <a:solidFill>
              <a:schemeClr val="tx2"/>
            </a:solidFill>
          </a:endParaRPr>
        </a:p>
      </dsp:txBody>
      <dsp:txXfrm>
        <a:off x="3166241" y="1375633"/>
        <a:ext cx="1299680" cy="1076374"/>
      </dsp:txXfrm>
    </dsp:sp>
    <dsp:sp modelId="{F23226D8-A23D-4BF6-8104-7EBF527E944B}">
      <dsp:nvSpPr>
        <dsp:cNvPr id="0" name=""/>
        <dsp:cNvSpPr/>
      </dsp:nvSpPr>
      <dsp:spPr>
        <a:xfrm rot="16218812">
          <a:off x="3742080" y="875438"/>
          <a:ext cx="157911" cy="2655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 dirty="0"/>
        </a:p>
      </dsp:txBody>
      <dsp:txXfrm>
        <a:off x="3765637" y="952234"/>
        <a:ext cx="110538" cy="159332"/>
      </dsp:txXfrm>
    </dsp:sp>
    <dsp:sp modelId="{94B41B34-4EBE-469B-A3B9-1925DA3FF967}">
      <dsp:nvSpPr>
        <dsp:cNvPr id="0" name=""/>
        <dsp:cNvSpPr/>
      </dsp:nvSpPr>
      <dsp:spPr>
        <a:xfrm>
          <a:off x="3191892" y="-135519"/>
          <a:ext cx="1265386" cy="990298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 w="28575">
          <a:solidFill>
            <a:schemeClr val="tx2">
              <a:lumMod val="60000"/>
              <a:lumOff val="4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Nuevo producto</a:t>
          </a:r>
          <a:endParaRPr lang="es-ES" sz="1600" b="1" kern="1200" dirty="0"/>
        </a:p>
      </dsp:txBody>
      <dsp:txXfrm>
        <a:off x="3377203" y="9507"/>
        <a:ext cx="894764" cy="700246"/>
      </dsp:txXfrm>
    </dsp:sp>
    <dsp:sp modelId="{2D0AEFDB-80C0-4885-B25F-07986C1372F2}">
      <dsp:nvSpPr>
        <dsp:cNvPr id="0" name=""/>
        <dsp:cNvSpPr/>
      </dsp:nvSpPr>
      <dsp:spPr>
        <a:xfrm rot="20006162">
          <a:off x="4518431" y="1036945"/>
          <a:ext cx="479823" cy="2655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 dirty="0"/>
        </a:p>
      </dsp:txBody>
      <dsp:txXfrm>
        <a:off x="4522636" y="1107868"/>
        <a:ext cx="400157" cy="159332"/>
      </dsp:txXfrm>
    </dsp:sp>
    <dsp:sp modelId="{585DBC20-F233-4AEC-972F-00D74CBE8411}">
      <dsp:nvSpPr>
        <dsp:cNvPr id="0" name=""/>
        <dsp:cNvSpPr/>
      </dsp:nvSpPr>
      <dsp:spPr>
        <a:xfrm>
          <a:off x="4880579" y="487909"/>
          <a:ext cx="2220381" cy="677235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 w="28575">
          <a:solidFill>
            <a:schemeClr val="tx2">
              <a:lumMod val="60000"/>
              <a:lumOff val="4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Nuevo mercado o cliente</a:t>
          </a:r>
          <a:endParaRPr lang="es-ES" sz="1600" b="1" kern="1200" dirty="0"/>
        </a:p>
      </dsp:txBody>
      <dsp:txXfrm>
        <a:off x="5205746" y="587088"/>
        <a:ext cx="1570047" cy="478877"/>
      </dsp:txXfrm>
    </dsp:sp>
    <dsp:sp modelId="{02F16408-EB06-4FB1-AAEA-D64FCB48B78E}">
      <dsp:nvSpPr>
        <dsp:cNvPr id="0" name=""/>
        <dsp:cNvSpPr/>
      </dsp:nvSpPr>
      <dsp:spPr>
        <a:xfrm rot="217080">
          <a:off x="4802782" y="1848815"/>
          <a:ext cx="170239" cy="2655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 dirty="0"/>
        </a:p>
      </dsp:txBody>
      <dsp:txXfrm>
        <a:off x="4802833" y="1900314"/>
        <a:ext cx="119167" cy="159332"/>
      </dsp:txXfrm>
    </dsp:sp>
    <dsp:sp modelId="{D0AA25A0-C905-472D-9B93-E990CFBFE660}">
      <dsp:nvSpPr>
        <dsp:cNvPr id="0" name=""/>
        <dsp:cNvSpPr/>
      </dsp:nvSpPr>
      <dsp:spPr>
        <a:xfrm>
          <a:off x="5026745" y="1712042"/>
          <a:ext cx="2386640" cy="707563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 w="28575">
          <a:solidFill>
            <a:schemeClr val="tx2">
              <a:lumMod val="60000"/>
              <a:lumOff val="4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Aprovisionamiento</a:t>
          </a:r>
          <a:endParaRPr lang="es-ES" sz="1600" b="1" kern="1200" dirty="0"/>
        </a:p>
      </dsp:txBody>
      <dsp:txXfrm>
        <a:off x="5376260" y="1815662"/>
        <a:ext cx="1687610" cy="500323"/>
      </dsp:txXfrm>
    </dsp:sp>
    <dsp:sp modelId="{EFC7F385-E404-45EE-AF69-E3EC7538E43A}">
      <dsp:nvSpPr>
        <dsp:cNvPr id="0" name=""/>
        <dsp:cNvSpPr/>
      </dsp:nvSpPr>
      <dsp:spPr>
        <a:xfrm rot="10496522">
          <a:off x="2652385" y="1876206"/>
          <a:ext cx="177031" cy="2655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 dirty="0"/>
        </a:p>
      </dsp:txBody>
      <dsp:txXfrm rot="10800000">
        <a:off x="2705391" y="1926975"/>
        <a:ext cx="123922" cy="159332"/>
      </dsp:txXfrm>
    </dsp:sp>
    <dsp:sp modelId="{452BA5D5-AAD0-4256-889B-E651C9015722}">
      <dsp:nvSpPr>
        <dsp:cNvPr id="0" name=""/>
        <dsp:cNvSpPr/>
      </dsp:nvSpPr>
      <dsp:spPr>
        <a:xfrm>
          <a:off x="165456" y="1569320"/>
          <a:ext cx="2425762" cy="1120520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 w="28575">
          <a:solidFill>
            <a:schemeClr val="tx2">
              <a:lumMod val="60000"/>
              <a:lumOff val="4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Manera de producir u ofrecer un servicio</a:t>
          </a:r>
          <a:endParaRPr lang="es-ES" sz="1600" b="1" kern="1200" dirty="0"/>
        </a:p>
      </dsp:txBody>
      <dsp:txXfrm>
        <a:off x="520701" y="1733416"/>
        <a:ext cx="1715272" cy="792328"/>
      </dsp:txXfrm>
    </dsp:sp>
    <dsp:sp modelId="{0FB02EBC-94A6-4B7B-B032-8C047AAC8248}">
      <dsp:nvSpPr>
        <dsp:cNvPr id="0" name=""/>
        <dsp:cNvSpPr/>
      </dsp:nvSpPr>
      <dsp:spPr>
        <a:xfrm rot="12678304">
          <a:off x="2519957" y="1124567"/>
          <a:ext cx="433247" cy="2655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 dirty="0"/>
        </a:p>
      </dsp:txBody>
      <dsp:txXfrm rot="10800000">
        <a:off x="2593824" y="1198374"/>
        <a:ext cx="353581" cy="159332"/>
      </dsp:txXfrm>
    </dsp:sp>
    <dsp:sp modelId="{CD0E537A-3F19-4EB2-86F3-FB12E3C4E0E3}">
      <dsp:nvSpPr>
        <dsp:cNvPr id="0" name=""/>
        <dsp:cNvSpPr/>
      </dsp:nvSpPr>
      <dsp:spPr>
        <a:xfrm>
          <a:off x="959214" y="343890"/>
          <a:ext cx="1805152" cy="762930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 w="28575">
          <a:solidFill>
            <a:schemeClr val="tx2">
              <a:lumMod val="60000"/>
              <a:lumOff val="4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Organización</a:t>
          </a:r>
          <a:endParaRPr lang="es-ES" sz="1600" b="1" kern="1200" dirty="0"/>
        </a:p>
      </dsp:txBody>
      <dsp:txXfrm>
        <a:off x="1223572" y="455619"/>
        <a:ext cx="1276436" cy="5394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F00B3-7F54-49B0-9985-A7C497DF0A38}">
      <dsp:nvSpPr>
        <dsp:cNvPr id="0" name=""/>
        <dsp:cNvSpPr/>
      </dsp:nvSpPr>
      <dsp:spPr>
        <a:xfrm>
          <a:off x="1427853" y="218468"/>
          <a:ext cx="4004864" cy="4004864"/>
        </a:xfrm>
        <a:prstGeom prst="blockArc">
          <a:avLst>
            <a:gd name="adj1" fmla="val 13011442"/>
            <a:gd name="adj2" fmla="val 17704174"/>
            <a:gd name="adj3" fmla="val 34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4959B-61A7-43E2-8E06-FE402D645148}">
      <dsp:nvSpPr>
        <dsp:cNvPr id="0" name=""/>
        <dsp:cNvSpPr/>
      </dsp:nvSpPr>
      <dsp:spPr>
        <a:xfrm>
          <a:off x="1327139" y="302102"/>
          <a:ext cx="4004864" cy="4004864"/>
        </a:xfrm>
        <a:prstGeom prst="blockArc">
          <a:avLst>
            <a:gd name="adj1" fmla="val 10722964"/>
            <a:gd name="adj2" fmla="val 13305578"/>
            <a:gd name="adj3" fmla="val 34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A5129-D3DD-4491-9B3E-88A9AEAF9784}">
      <dsp:nvSpPr>
        <dsp:cNvPr id="0" name=""/>
        <dsp:cNvSpPr/>
      </dsp:nvSpPr>
      <dsp:spPr>
        <a:xfrm>
          <a:off x="1317337" y="261751"/>
          <a:ext cx="4004864" cy="4004864"/>
        </a:xfrm>
        <a:prstGeom prst="blockArc">
          <a:avLst>
            <a:gd name="adj1" fmla="val 8052715"/>
            <a:gd name="adj2" fmla="val 10570889"/>
            <a:gd name="adj3" fmla="val 34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A87F3-B149-438C-8E42-FBBC613DFE0E}">
      <dsp:nvSpPr>
        <dsp:cNvPr id="0" name=""/>
        <dsp:cNvSpPr/>
      </dsp:nvSpPr>
      <dsp:spPr>
        <a:xfrm>
          <a:off x="1598548" y="605160"/>
          <a:ext cx="4004864" cy="4004864"/>
        </a:xfrm>
        <a:prstGeom prst="blockArc">
          <a:avLst>
            <a:gd name="adj1" fmla="val 4218396"/>
            <a:gd name="adj2" fmla="val 8829684"/>
            <a:gd name="adj3" fmla="val 34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0D6D8-6AC4-441D-BBD9-A2BCE8117210}">
      <dsp:nvSpPr>
        <dsp:cNvPr id="0" name=""/>
        <dsp:cNvSpPr/>
      </dsp:nvSpPr>
      <dsp:spPr>
        <a:xfrm>
          <a:off x="2943977" y="612074"/>
          <a:ext cx="4004864" cy="4004864"/>
        </a:xfrm>
        <a:prstGeom prst="blockArc">
          <a:avLst>
            <a:gd name="adj1" fmla="val 1955968"/>
            <a:gd name="adj2" fmla="val 6616936"/>
            <a:gd name="adj3" fmla="val 34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33494-E118-49B9-9FB2-506ACA2D2CD5}">
      <dsp:nvSpPr>
        <dsp:cNvPr id="0" name=""/>
        <dsp:cNvSpPr/>
      </dsp:nvSpPr>
      <dsp:spPr>
        <a:xfrm>
          <a:off x="2938891" y="620069"/>
          <a:ext cx="4004864" cy="4004864"/>
        </a:xfrm>
        <a:prstGeom prst="blockArc">
          <a:avLst>
            <a:gd name="adj1" fmla="val 21202159"/>
            <a:gd name="adj2" fmla="val 1939418"/>
            <a:gd name="adj3" fmla="val 34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0A77D-028B-40D6-B4B6-1B290CE96047}">
      <dsp:nvSpPr>
        <dsp:cNvPr id="0" name=""/>
        <dsp:cNvSpPr/>
      </dsp:nvSpPr>
      <dsp:spPr>
        <a:xfrm>
          <a:off x="2939039" y="164302"/>
          <a:ext cx="4004864" cy="4004864"/>
        </a:xfrm>
        <a:prstGeom prst="blockArc">
          <a:avLst>
            <a:gd name="adj1" fmla="val 19663196"/>
            <a:gd name="adj2" fmla="val 400068"/>
            <a:gd name="adj3" fmla="val 34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75070-1CFF-431B-ABCD-9FA06CA44800}">
      <dsp:nvSpPr>
        <dsp:cNvPr id="0" name=""/>
        <dsp:cNvSpPr/>
      </dsp:nvSpPr>
      <dsp:spPr>
        <a:xfrm>
          <a:off x="3002795" y="259029"/>
          <a:ext cx="4004864" cy="4004864"/>
        </a:xfrm>
        <a:prstGeom prst="blockArc">
          <a:avLst>
            <a:gd name="adj1" fmla="val 14872857"/>
            <a:gd name="adj2" fmla="val 19463715"/>
            <a:gd name="adj3" fmla="val 34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EFD1B-0A47-41E2-AD0B-8D3B0A418521}">
      <dsp:nvSpPr>
        <dsp:cNvPr id="0" name=""/>
        <dsp:cNvSpPr/>
      </dsp:nvSpPr>
      <dsp:spPr>
        <a:xfrm>
          <a:off x="2816210" y="1296159"/>
          <a:ext cx="2679471" cy="2482609"/>
        </a:xfrm>
        <a:prstGeom prst="ellipse">
          <a:avLst/>
        </a:prstGeom>
        <a:solidFill>
          <a:schemeClr val="accent3"/>
        </a:solidFill>
        <a:ln w="28575"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b="1" kern="1200" dirty="0"/>
            <a:t>Características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b="1" kern="1200" dirty="0"/>
            <a:t>personales</a:t>
          </a:r>
        </a:p>
      </dsp:txBody>
      <dsp:txXfrm>
        <a:off x="3208609" y="1659729"/>
        <a:ext cx="1894673" cy="1755469"/>
      </dsp:txXfrm>
    </dsp:sp>
    <dsp:sp modelId="{1EA97D0F-FADF-4648-B47B-1E7E5DAB8019}">
      <dsp:nvSpPr>
        <dsp:cNvPr id="0" name=""/>
        <dsp:cNvSpPr/>
      </dsp:nvSpPr>
      <dsp:spPr>
        <a:xfrm>
          <a:off x="2908110" y="2240"/>
          <a:ext cx="2712157" cy="872006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Creatividad e innovación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3305296" y="129942"/>
        <a:ext cx="1917785" cy="616602"/>
      </dsp:txXfrm>
    </dsp:sp>
    <dsp:sp modelId="{C5F57591-51B8-4DC8-9F69-AC4849348760}">
      <dsp:nvSpPr>
        <dsp:cNvPr id="0" name=""/>
        <dsp:cNvSpPr/>
      </dsp:nvSpPr>
      <dsp:spPr>
        <a:xfrm>
          <a:off x="5249285" y="679672"/>
          <a:ext cx="2712157" cy="872006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Organización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5646471" y="807374"/>
        <a:ext cx="1917785" cy="616602"/>
      </dsp:txXfrm>
    </dsp:sp>
    <dsp:sp modelId="{38E354CA-BBEF-4ABE-86A9-0ECBC45629D6}">
      <dsp:nvSpPr>
        <dsp:cNvPr id="0" name=""/>
        <dsp:cNvSpPr/>
      </dsp:nvSpPr>
      <dsp:spPr>
        <a:xfrm>
          <a:off x="5540141" y="1959247"/>
          <a:ext cx="2712157" cy="872006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Trabajo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5937327" y="2086949"/>
        <a:ext cx="1917785" cy="616602"/>
      </dsp:txXfrm>
    </dsp:sp>
    <dsp:sp modelId="{878B6A84-97EE-4EFB-A433-E5A74748C5EF}">
      <dsp:nvSpPr>
        <dsp:cNvPr id="0" name=""/>
        <dsp:cNvSpPr/>
      </dsp:nvSpPr>
      <dsp:spPr>
        <a:xfrm>
          <a:off x="5248338" y="3238821"/>
          <a:ext cx="2712157" cy="872006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Habilidades sociales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5645524" y="3366523"/>
        <a:ext cx="1917785" cy="616602"/>
      </dsp:txXfrm>
    </dsp:sp>
    <dsp:sp modelId="{66459D28-CB3E-4E8D-B10B-E341C67F9FC8}">
      <dsp:nvSpPr>
        <dsp:cNvPr id="0" name=""/>
        <dsp:cNvSpPr/>
      </dsp:nvSpPr>
      <dsp:spPr>
        <a:xfrm>
          <a:off x="2908112" y="4024537"/>
          <a:ext cx="2712157" cy="872006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Honradez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3305298" y="4152239"/>
        <a:ext cx="1917785" cy="616602"/>
      </dsp:txXfrm>
    </dsp:sp>
    <dsp:sp modelId="{39F47034-BA09-43D6-B675-FB04D88FB3D2}">
      <dsp:nvSpPr>
        <dsp:cNvPr id="0" name=""/>
        <dsp:cNvSpPr/>
      </dsp:nvSpPr>
      <dsp:spPr>
        <a:xfrm>
          <a:off x="591334" y="3238818"/>
          <a:ext cx="2712157" cy="872006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Riesgo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988520" y="3366520"/>
        <a:ext cx="1917785" cy="616602"/>
      </dsp:txXfrm>
    </dsp:sp>
    <dsp:sp modelId="{B8FADCDF-E43F-4D56-9634-DCD371EB9ECE}">
      <dsp:nvSpPr>
        <dsp:cNvPr id="0" name=""/>
        <dsp:cNvSpPr/>
      </dsp:nvSpPr>
      <dsp:spPr>
        <a:xfrm>
          <a:off x="0" y="1959246"/>
          <a:ext cx="2712157" cy="872006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Persistencia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397186" y="2086948"/>
        <a:ext cx="1917785" cy="616602"/>
      </dsp:txXfrm>
    </dsp:sp>
    <dsp:sp modelId="{C36A5D61-77E8-4D03-B288-585789913241}">
      <dsp:nvSpPr>
        <dsp:cNvPr id="0" name=""/>
        <dsp:cNvSpPr/>
      </dsp:nvSpPr>
      <dsp:spPr>
        <a:xfrm>
          <a:off x="499500" y="604406"/>
          <a:ext cx="2712157" cy="872006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Autoconfianza con autocrítica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896686" y="732108"/>
        <a:ext cx="1917785" cy="6166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7D67B-ECE9-4E15-B761-3A144715C7EB}">
      <dsp:nvSpPr>
        <dsp:cNvPr id="0" name=""/>
        <dsp:cNvSpPr/>
      </dsp:nvSpPr>
      <dsp:spPr>
        <a:xfrm>
          <a:off x="1188619" y="301828"/>
          <a:ext cx="3449685" cy="3449685"/>
        </a:xfrm>
        <a:prstGeom prst="blockArc">
          <a:avLst>
            <a:gd name="adj1" fmla="val 13835358"/>
            <a:gd name="adj2" fmla="val 16472170"/>
            <a:gd name="adj3" fmla="val 275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60390-3C10-4CDE-BB84-760C821DA0DB}">
      <dsp:nvSpPr>
        <dsp:cNvPr id="0" name=""/>
        <dsp:cNvSpPr/>
      </dsp:nvSpPr>
      <dsp:spPr>
        <a:xfrm>
          <a:off x="1370732" y="128081"/>
          <a:ext cx="3449685" cy="3449685"/>
        </a:xfrm>
        <a:prstGeom prst="blockArc">
          <a:avLst>
            <a:gd name="adj1" fmla="val 11505368"/>
            <a:gd name="adj2" fmla="val 13326233"/>
            <a:gd name="adj3" fmla="val 275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CC1E7-4CD6-48D6-8506-41A7F3BD6622}">
      <dsp:nvSpPr>
        <dsp:cNvPr id="0" name=""/>
        <dsp:cNvSpPr/>
      </dsp:nvSpPr>
      <dsp:spPr>
        <a:xfrm>
          <a:off x="1335537" y="267405"/>
          <a:ext cx="3449685" cy="3449685"/>
        </a:xfrm>
        <a:prstGeom prst="blockArc">
          <a:avLst>
            <a:gd name="adj1" fmla="val 10033175"/>
            <a:gd name="adj2" fmla="val 11795857"/>
            <a:gd name="adj3" fmla="val 275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082E9-9334-4851-9CA1-38271B5BC3D1}">
      <dsp:nvSpPr>
        <dsp:cNvPr id="0" name=""/>
        <dsp:cNvSpPr/>
      </dsp:nvSpPr>
      <dsp:spPr>
        <a:xfrm>
          <a:off x="1333029" y="256515"/>
          <a:ext cx="3449685" cy="3449685"/>
        </a:xfrm>
        <a:prstGeom prst="blockArc">
          <a:avLst>
            <a:gd name="adj1" fmla="val 7958626"/>
            <a:gd name="adj2" fmla="val 10010593"/>
            <a:gd name="adj3" fmla="val 275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9BDC5-A76A-454A-9037-B1485CF2C93D}">
      <dsp:nvSpPr>
        <dsp:cNvPr id="0" name=""/>
        <dsp:cNvSpPr/>
      </dsp:nvSpPr>
      <dsp:spPr>
        <a:xfrm>
          <a:off x="1386890" y="308351"/>
          <a:ext cx="3449685" cy="3449685"/>
        </a:xfrm>
        <a:prstGeom prst="blockArc">
          <a:avLst>
            <a:gd name="adj1" fmla="val 5528828"/>
            <a:gd name="adj2" fmla="val 8109704"/>
            <a:gd name="adj3" fmla="val 275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FA599-4EAB-44BF-8AC4-3EFA72139BB8}">
      <dsp:nvSpPr>
        <dsp:cNvPr id="0" name=""/>
        <dsp:cNvSpPr/>
      </dsp:nvSpPr>
      <dsp:spPr>
        <a:xfrm>
          <a:off x="1424742" y="310193"/>
          <a:ext cx="3449685" cy="3449685"/>
        </a:xfrm>
        <a:prstGeom prst="blockArc">
          <a:avLst>
            <a:gd name="adj1" fmla="val 2896544"/>
            <a:gd name="adj2" fmla="val 5605415"/>
            <a:gd name="adj3" fmla="val 275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5A721-0DA2-4BD0-A153-E8F1BCE92552}">
      <dsp:nvSpPr>
        <dsp:cNvPr id="0" name=""/>
        <dsp:cNvSpPr/>
      </dsp:nvSpPr>
      <dsp:spPr>
        <a:xfrm>
          <a:off x="1314050" y="418330"/>
          <a:ext cx="3449685" cy="3449685"/>
        </a:xfrm>
        <a:prstGeom prst="blockArc">
          <a:avLst>
            <a:gd name="adj1" fmla="val 604106"/>
            <a:gd name="adj2" fmla="val 2583711"/>
            <a:gd name="adj3" fmla="val 275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106E9-33B2-42BC-B8B1-1FDFCFB2DC7E}">
      <dsp:nvSpPr>
        <dsp:cNvPr id="0" name=""/>
        <dsp:cNvSpPr/>
      </dsp:nvSpPr>
      <dsp:spPr>
        <a:xfrm>
          <a:off x="1331593" y="332445"/>
          <a:ext cx="3449685" cy="3449685"/>
        </a:xfrm>
        <a:prstGeom prst="blockArc">
          <a:avLst>
            <a:gd name="adj1" fmla="val 20466125"/>
            <a:gd name="adj2" fmla="val 781273"/>
            <a:gd name="adj3" fmla="val 275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45BF8-69F6-4A02-B8E1-7F592D0343DB}">
      <dsp:nvSpPr>
        <dsp:cNvPr id="0" name=""/>
        <dsp:cNvSpPr/>
      </dsp:nvSpPr>
      <dsp:spPr>
        <a:xfrm>
          <a:off x="1244297" y="-96258"/>
          <a:ext cx="3449685" cy="3449685"/>
        </a:xfrm>
        <a:prstGeom prst="blockArc">
          <a:avLst>
            <a:gd name="adj1" fmla="val 19469042"/>
            <a:gd name="adj2" fmla="val 21352725"/>
            <a:gd name="adj3" fmla="val 275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AFB69-2835-42E4-B281-C4061BFF6AAB}">
      <dsp:nvSpPr>
        <dsp:cNvPr id="0" name=""/>
        <dsp:cNvSpPr/>
      </dsp:nvSpPr>
      <dsp:spPr>
        <a:xfrm>
          <a:off x="1615546" y="281840"/>
          <a:ext cx="3449685" cy="3449685"/>
        </a:xfrm>
        <a:prstGeom prst="blockArc">
          <a:avLst>
            <a:gd name="adj1" fmla="val 15606163"/>
            <a:gd name="adj2" fmla="val 18393811"/>
            <a:gd name="adj3" fmla="val 275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FE466-FD38-4A19-BF83-A02D9D3088DA}">
      <dsp:nvSpPr>
        <dsp:cNvPr id="0" name=""/>
        <dsp:cNvSpPr/>
      </dsp:nvSpPr>
      <dsp:spPr>
        <a:xfrm>
          <a:off x="2361515" y="1109206"/>
          <a:ext cx="1584176" cy="1488423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 dirty="0"/>
            <a:t>Motivos </a:t>
          </a:r>
          <a:r>
            <a:rPr lang="es-ES_tradnl" sz="1900" b="1" kern="1200" dirty="0"/>
            <a:t>habituales</a:t>
          </a:r>
          <a:endParaRPr lang="es-ES" sz="1900" b="1" kern="1200" dirty="0"/>
        </a:p>
      </dsp:txBody>
      <dsp:txXfrm>
        <a:off x="2593512" y="1327181"/>
        <a:ext cx="1120182" cy="1052473"/>
      </dsp:txXfrm>
    </dsp:sp>
    <dsp:sp modelId="{FD5D2952-0298-474E-8E15-AB9CABA13954}">
      <dsp:nvSpPr>
        <dsp:cNvPr id="0" name=""/>
        <dsp:cNvSpPr/>
      </dsp:nvSpPr>
      <dsp:spPr>
        <a:xfrm>
          <a:off x="2327229" y="-93443"/>
          <a:ext cx="1441540" cy="848682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b="1" kern="1200" dirty="0"/>
            <a:t>1. Estar en el paro</a:t>
          </a:r>
          <a:endParaRPr lang="es-ES" sz="1100" b="1" kern="1200" dirty="0"/>
        </a:p>
      </dsp:txBody>
      <dsp:txXfrm>
        <a:off x="2538338" y="30844"/>
        <a:ext cx="1019322" cy="600108"/>
      </dsp:txXfrm>
    </dsp:sp>
    <dsp:sp modelId="{CEE8792D-0F8E-459D-93EB-C61AEE6E7247}">
      <dsp:nvSpPr>
        <dsp:cNvPr id="0" name=""/>
        <dsp:cNvSpPr/>
      </dsp:nvSpPr>
      <dsp:spPr>
        <a:xfrm>
          <a:off x="3632988" y="216022"/>
          <a:ext cx="1441540" cy="8486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b="1" kern="1200" dirty="0"/>
            <a:t>2. Odiar jefe /empresa</a:t>
          </a:r>
          <a:endParaRPr lang="es-ES" sz="1100" b="1" kern="1200" dirty="0"/>
        </a:p>
      </dsp:txBody>
      <dsp:txXfrm>
        <a:off x="3844097" y="340309"/>
        <a:ext cx="1019322" cy="600108"/>
      </dsp:txXfrm>
    </dsp:sp>
    <dsp:sp modelId="{12F0BD44-EBAA-4BBA-9BE9-4FEE9F25D7D6}">
      <dsp:nvSpPr>
        <dsp:cNvPr id="0" name=""/>
        <dsp:cNvSpPr/>
      </dsp:nvSpPr>
      <dsp:spPr>
        <a:xfrm>
          <a:off x="3945074" y="1081989"/>
          <a:ext cx="1441540" cy="8486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b="1" kern="1200" dirty="0"/>
            <a:t>3. No depender de ningún jefe</a:t>
          </a:r>
          <a:endParaRPr lang="es-ES" sz="1100" b="1" kern="1200" dirty="0"/>
        </a:p>
      </dsp:txBody>
      <dsp:txXfrm>
        <a:off x="4156183" y="1206276"/>
        <a:ext cx="1019322" cy="600108"/>
      </dsp:txXfrm>
    </dsp:sp>
    <dsp:sp modelId="{69327B19-3D86-41C4-8981-DC36FD68C4AA}">
      <dsp:nvSpPr>
        <dsp:cNvPr id="0" name=""/>
        <dsp:cNvSpPr/>
      </dsp:nvSpPr>
      <dsp:spPr>
        <a:xfrm>
          <a:off x="3993027" y="2016226"/>
          <a:ext cx="1441540" cy="8486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b="1" kern="1200" dirty="0"/>
            <a:t>4. Libertad de horario /vacaciones</a:t>
          </a:r>
          <a:endParaRPr lang="es-ES" sz="1100" b="1" kern="1200" dirty="0"/>
        </a:p>
      </dsp:txBody>
      <dsp:txXfrm>
        <a:off x="4204136" y="2140513"/>
        <a:ext cx="1019322" cy="600108"/>
      </dsp:txXfrm>
    </dsp:sp>
    <dsp:sp modelId="{8BAC32B3-F85B-437A-83B2-CB9A23C2468E}">
      <dsp:nvSpPr>
        <dsp:cNvPr id="0" name=""/>
        <dsp:cNvSpPr/>
      </dsp:nvSpPr>
      <dsp:spPr>
        <a:xfrm>
          <a:off x="3560977" y="2880323"/>
          <a:ext cx="1441540" cy="8486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b="1" kern="1200" dirty="0"/>
            <a:t>5. Ganar más dinero</a:t>
          </a:r>
          <a:endParaRPr lang="es-ES" sz="1100" b="1" kern="1200" dirty="0"/>
        </a:p>
      </dsp:txBody>
      <dsp:txXfrm>
        <a:off x="3772086" y="3004610"/>
        <a:ext cx="1019322" cy="600108"/>
      </dsp:txXfrm>
    </dsp:sp>
    <dsp:sp modelId="{729A6BFA-82B3-4D42-92C0-E30342869BF4}">
      <dsp:nvSpPr>
        <dsp:cNvPr id="0" name=""/>
        <dsp:cNvSpPr/>
      </dsp:nvSpPr>
      <dsp:spPr>
        <a:xfrm>
          <a:off x="2327229" y="3308761"/>
          <a:ext cx="1441540" cy="8486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b="1" kern="1200" dirty="0"/>
            <a:t>6. Recuperar patrimonio perdido</a:t>
          </a:r>
          <a:endParaRPr lang="es-ES" sz="1100" b="1" kern="1200" dirty="0"/>
        </a:p>
      </dsp:txBody>
      <dsp:txXfrm>
        <a:off x="2538338" y="3433048"/>
        <a:ext cx="1019322" cy="600108"/>
      </dsp:txXfrm>
    </dsp:sp>
    <dsp:sp modelId="{D7C3CE28-BBC5-4E5F-9460-C00D2827138C}">
      <dsp:nvSpPr>
        <dsp:cNvPr id="0" name=""/>
        <dsp:cNvSpPr/>
      </dsp:nvSpPr>
      <dsp:spPr>
        <a:xfrm>
          <a:off x="1184710" y="2808314"/>
          <a:ext cx="1441540" cy="8486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b="1" kern="1200" dirty="0"/>
            <a:t>7.Demostrar algo a los demás o a uno mismo</a:t>
          </a:r>
          <a:endParaRPr lang="es-ES" sz="1100" b="1" kern="1200" dirty="0"/>
        </a:p>
      </dsp:txBody>
      <dsp:txXfrm>
        <a:off x="1395819" y="2932601"/>
        <a:ext cx="1019322" cy="600108"/>
      </dsp:txXfrm>
    </dsp:sp>
    <dsp:sp modelId="{956114C2-3DBA-42BF-8EF8-553861AF2523}">
      <dsp:nvSpPr>
        <dsp:cNvPr id="0" name=""/>
        <dsp:cNvSpPr/>
      </dsp:nvSpPr>
      <dsp:spPr>
        <a:xfrm>
          <a:off x="680652" y="1944216"/>
          <a:ext cx="1441540" cy="8486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b="1" kern="1200" dirty="0"/>
            <a:t>8. Hacerse rico</a:t>
          </a:r>
          <a:endParaRPr lang="es-ES" sz="1100" b="1" kern="1200" dirty="0"/>
        </a:p>
      </dsp:txBody>
      <dsp:txXfrm>
        <a:off x="891761" y="2068503"/>
        <a:ext cx="1019322" cy="600108"/>
      </dsp:txXfrm>
    </dsp:sp>
    <dsp:sp modelId="{F59C4129-A243-4BC9-A06F-7A2CF6A8BB28}">
      <dsp:nvSpPr>
        <dsp:cNvPr id="0" name=""/>
        <dsp:cNvSpPr/>
      </dsp:nvSpPr>
      <dsp:spPr>
        <a:xfrm>
          <a:off x="709385" y="1081989"/>
          <a:ext cx="1441540" cy="8486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b="1" kern="1200" dirty="0"/>
            <a:t>9. Contribuir desarrollo región</a:t>
          </a:r>
          <a:endParaRPr lang="es-ES" sz="1100" b="1" kern="1200" dirty="0"/>
        </a:p>
      </dsp:txBody>
      <dsp:txXfrm>
        <a:off x="920494" y="1206276"/>
        <a:ext cx="1019322" cy="600108"/>
      </dsp:txXfrm>
    </dsp:sp>
    <dsp:sp modelId="{16415A0A-4EC8-4B30-A09F-3D930F1AA059}">
      <dsp:nvSpPr>
        <dsp:cNvPr id="0" name=""/>
        <dsp:cNvSpPr/>
      </dsp:nvSpPr>
      <dsp:spPr>
        <a:xfrm>
          <a:off x="1112705" y="288033"/>
          <a:ext cx="1441540" cy="8486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b="1" kern="1200" dirty="0"/>
            <a:t>10. Dedicarse a un tema que gusta</a:t>
          </a:r>
          <a:endParaRPr lang="es-ES" sz="1100" b="1" kern="1200" dirty="0"/>
        </a:p>
      </dsp:txBody>
      <dsp:txXfrm>
        <a:off x="1323814" y="412320"/>
        <a:ext cx="1019322" cy="600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4E2B-65D4-4D33-83AE-A5EA535FE91A}" type="datetimeFigureOut">
              <a:rPr lang="es-ES" smtClean="0"/>
              <a:t>08/09/2020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8CA4C-A49C-45E2-BE04-B4EF3838BE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434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354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2216-3B5A-48B6-B9E5-989B0A558A73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08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2CA2-690F-4F5A-BDDC-BD5487C11BED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358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C64E-3D99-40ED-A0BE-213195A42E87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90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1F9B-BBA3-4244-91C2-6FFBAC6AFCA8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1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E45B-77F0-4D4E-AEE8-092E85ECDDBB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452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7913-E1AB-4C61-9FD2-6979062E8BFD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31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802F-1EBA-498A-BC2B-525F05C7CA10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15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4862-04C0-4C3F-BA3B-A319721EC829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1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479-0467-41FB-B559-0C59942C84FB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025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93C-88BA-40D2-BEAD-3776E8A6F5B7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97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A35B-299A-4AC6-97C8-0624A440F61B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54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E9AB-F773-4A1D-934E-2C3E337DFB10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80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" Target="slide8.xml"/><Relationship Id="rId7" Type="http://schemas.openxmlformats.org/officeDocument/2006/relationships/diagramQuickStyle" Target="../diagrams/quickStyl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png"/><Relationship Id="rId9" Type="http://schemas.microsoft.com/office/2007/relationships/diagramDrawing" Target="../diagrams/drawing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slide" Target="slide10.xml"/><Relationship Id="rId7" Type="http://schemas.openxmlformats.org/officeDocument/2006/relationships/diagramColors" Target="../diagrams/colors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11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slide" Target="slide5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10.xml"/><Relationship Id="rId7" Type="http://schemas.openxmlformats.org/officeDocument/2006/relationships/image" Target="../media/image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13.xml"/><Relationship Id="rId4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itorialtulibro.es/tulibrodefp/login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99" y="1628801"/>
            <a:ext cx="7237413" cy="3901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212" y="243283"/>
            <a:ext cx="1362075" cy="638175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212" y="933058"/>
            <a:ext cx="1362075" cy="945829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429816" y="2286669"/>
            <a:ext cx="56029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b="1" dirty="0">
                <a:solidFill>
                  <a:schemeClr val="accent2"/>
                </a:solidFill>
              </a:rPr>
              <a:t>Unidad 1              </a:t>
            </a:r>
            <a:r>
              <a:rPr lang="es-ES_tradnl" sz="5400" dirty="0">
                <a:solidFill>
                  <a:schemeClr val="accent2"/>
                </a:solidFill>
              </a:rPr>
              <a:t>LA INICIATIVA EMPRENDEDORA</a:t>
            </a:r>
            <a:endParaRPr lang="es-ES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0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37 CuadroTexto"/>
          <p:cNvSpPr txBox="1"/>
          <p:nvPr/>
        </p:nvSpPr>
        <p:spPr>
          <a:xfrm>
            <a:off x="404914" y="786770"/>
            <a:ext cx="814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/>
              <a:t>Capacidad innovadora de probar cosas nuevas o hacerlas de una manera diferente</a:t>
            </a:r>
            <a:endParaRPr lang="es-ES" i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314648" y="4332804"/>
            <a:ext cx="1738536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_tradnl" dirty="0"/>
              <a:t>EMPRENDEDOR</a:t>
            </a:r>
            <a:endParaRPr lang="es-ES" dirty="0"/>
          </a:p>
        </p:txBody>
      </p:sp>
      <p:sp>
        <p:nvSpPr>
          <p:cNvPr id="45" name="44 CuadroTexto"/>
          <p:cNvSpPr txBox="1"/>
          <p:nvPr/>
        </p:nvSpPr>
        <p:spPr>
          <a:xfrm>
            <a:off x="2213573" y="4194304"/>
            <a:ext cx="6628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>
                <a:sym typeface="Wingdings" pitchFamily="2" charset="2"/>
              </a:rPr>
              <a:t> </a:t>
            </a:r>
            <a:r>
              <a:rPr lang="es-ES_tradnl" i="1" dirty="0"/>
              <a:t>Persona con capacidad de convertir una idea en proyecto real generando innovación en el entorno. No hace falta crear empresa</a:t>
            </a:r>
            <a:endParaRPr lang="es-ES" i="1" dirty="0"/>
          </a:p>
        </p:txBody>
      </p:sp>
      <p:sp>
        <p:nvSpPr>
          <p:cNvPr id="49" name="48 CuadroTexto"/>
          <p:cNvSpPr txBox="1"/>
          <p:nvPr/>
        </p:nvSpPr>
        <p:spPr>
          <a:xfrm>
            <a:off x="2300507" y="488681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s-ES_tradnl" i="1" dirty="0">
                <a:sym typeface="Wingdings" pitchFamily="2" charset="2"/>
              </a:rPr>
              <a:t>Emprendedor empresario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s-ES_tradnl" i="1" dirty="0">
                <a:sym typeface="Wingdings" pitchFamily="2" charset="2"/>
              </a:rPr>
              <a:t>Emprendedor corporativo o intraemprendedor</a:t>
            </a:r>
            <a:endParaRPr lang="es-ES" i="1" dirty="0"/>
          </a:p>
        </p:txBody>
      </p:sp>
      <p:sp>
        <p:nvSpPr>
          <p:cNvPr id="24" name="23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8" name="27 Flecha izquierda">
            <a:hlinkClick r:id="rId3" action="ppaction://hlinksldjump"/>
          </p:cNvPr>
          <p:cNvSpPr/>
          <p:nvPr/>
        </p:nvSpPr>
        <p:spPr>
          <a:xfrm>
            <a:off x="136473" y="6252797"/>
            <a:ext cx="875539" cy="281841"/>
          </a:xfrm>
          <a:prstGeom prst="leftArrow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9" name="28 Flecha derecha"/>
          <p:cNvSpPr/>
          <p:nvPr/>
        </p:nvSpPr>
        <p:spPr>
          <a:xfrm>
            <a:off x="7512850" y="6324607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b="1" dirty="0">
                <a:solidFill>
                  <a:schemeClr val="tx2"/>
                </a:solidFill>
              </a:rPr>
              <a:t>siguiente</a:t>
            </a:r>
            <a:endParaRPr lang="es-ES" sz="1100" b="1" dirty="0">
              <a:solidFill>
                <a:schemeClr val="tx2"/>
              </a:solidFill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El espíritu emprendedor</a:t>
            </a:r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419488694"/>
              </p:ext>
            </p:extLst>
          </p:nvPr>
        </p:nvGraphicFramePr>
        <p:xfrm>
          <a:off x="528145" y="1356917"/>
          <a:ext cx="7644255" cy="2760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58975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0" name="19 Flecha izquierda">
            <a:hlinkClick r:id="rId3" action="ppaction://hlinksldjump"/>
          </p:cNvPr>
          <p:cNvSpPr/>
          <p:nvPr/>
        </p:nvSpPr>
        <p:spPr>
          <a:xfrm>
            <a:off x="82844" y="6228592"/>
            <a:ext cx="875539" cy="281841"/>
          </a:xfrm>
          <a:prstGeom prst="leftArrow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9" name="18 Flecha derecha"/>
          <p:cNvSpPr/>
          <p:nvPr/>
        </p:nvSpPr>
        <p:spPr>
          <a:xfrm>
            <a:off x="7596336" y="6241890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b="1" dirty="0">
                <a:solidFill>
                  <a:schemeClr val="tx2"/>
                </a:solidFill>
              </a:rPr>
              <a:t>siguiente</a:t>
            </a:r>
            <a:endParaRPr lang="es-ES" sz="1100" b="1" dirty="0">
              <a:solidFill>
                <a:schemeClr val="tx2"/>
              </a:solidFill>
            </a:endParaRPr>
          </a:p>
        </p:txBody>
      </p:sp>
      <p:sp>
        <p:nvSpPr>
          <p:cNvPr id="17" name="1 Título"/>
          <p:cNvSpPr txBox="1">
            <a:spLocks/>
          </p:cNvSpPr>
          <p:nvPr/>
        </p:nvSpPr>
        <p:spPr>
          <a:xfrm>
            <a:off x="148256" y="42626"/>
            <a:ext cx="8563696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000" b="1" dirty="0"/>
              <a:t>4. Características personales de los emprendedores</a:t>
            </a: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2971482024"/>
              </p:ext>
            </p:extLst>
          </p:nvPr>
        </p:nvGraphicFramePr>
        <p:xfrm>
          <a:off x="459652" y="980728"/>
          <a:ext cx="8252299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8" name="17 Imagen"/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49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37 CuadroTexto"/>
          <p:cNvSpPr txBox="1"/>
          <p:nvPr/>
        </p:nvSpPr>
        <p:spPr>
          <a:xfrm>
            <a:off x="333905" y="803751"/>
            <a:ext cx="814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/>
              <a:t>La </a:t>
            </a:r>
            <a:r>
              <a:rPr lang="es-ES_tradnl" b="1" i="1" dirty="0"/>
              <a:t>idea</a:t>
            </a:r>
            <a:r>
              <a:rPr lang="es-ES_tradnl" i="1" dirty="0"/>
              <a:t> es la visión que tiene el emprendedor de su proyecto empresarial </a:t>
            </a:r>
            <a:endParaRPr lang="es-ES" i="1" dirty="0"/>
          </a:p>
        </p:txBody>
      </p:sp>
      <p:sp>
        <p:nvSpPr>
          <p:cNvPr id="44" name="43 Rectángulo">
            <a:hlinkClick r:id="rId2" action="ppaction://hlinksldjump"/>
          </p:cNvPr>
          <p:cNvSpPr/>
          <p:nvPr/>
        </p:nvSpPr>
        <p:spPr>
          <a:xfrm>
            <a:off x="549212" y="5691881"/>
            <a:ext cx="43802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2:</a:t>
            </a:r>
            <a:r>
              <a:rPr lang="es-ES_tradnl" sz="1400" b="1" dirty="0">
                <a:solidFill>
                  <a:srgbClr val="C00000"/>
                </a:solidFill>
              </a:rPr>
              <a:t> “Sobre esa gran idea que usted dijo que tenía”</a:t>
            </a:r>
          </a:p>
        </p:txBody>
      </p:sp>
      <p:pic>
        <p:nvPicPr>
          <p:cNvPr id="52" name="51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51107" y="5751821"/>
            <a:ext cx="351794" cy="442037"/>
          </a:xfrm>
          <a:prstGeom prst="rect">
            <a:avLst/>
          </a:prstGeom>
        </p:spPr>
      </p:pic>
      <p:sp>
        <p:nvSpPr>
          <p:cNvPr id="40" name="39 CuadroTexto"/>
          <p:cNvSpPr txBox="1"/>
          <p:nvPr/>
        </p:nvSpPr>
        <p:spPr>
          <a:xfrm>
            <a:off x="148256" y="1523398"/>
            <a:ext cx="1183384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4 aspectos</a:t>
            </a:r>
            <a:endParaRPr lang="es-ES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166732" y="2495644"/>
            <a:ext cx="4257352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_tradnl" dirty="0"/>
              <a:t>Fuentes de Ideas de Negocio</a:t>
            </a:r>
            <a:endParaRPr lang="es-ES" dirty="0"/>
          </a:p>
        </p:txBody>
      </p:sp>
      <p:sp>
        <p:nvSpPr>
          <p:cNvPr id="15" name="14 Rectángulo"/>
          <p:cNvSpPr/>
          <p:nvPr/>
        </p:nvSpPr>
        <p:spPr>
          <a:xfrm>
            <a:off x="7348292" y="1489765"/>
            <a:ext cx="151304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es-ES_tradnl" b="1" dirty="0"/>
              <a:t>Qué objetivos</a:t>
            </a:r>
            <a:endParaRPr lang="es-ES" b="1" dirty="0"/>
          </a:p>
        </p:txBody>
      </p:sp>
      <p:sp>
        <p:nvSpPr>
          <p:cNvPr id="17" name="16 Rectángulo"/>
          <p:cNvSpPr/>
          <p:nvPr/>
        </p:nvSpPr>
        <p:spPr>
          <a:xfrm>
            <a:off x="4710262" y="1485715"/>
            <a:ext cx="228254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s-ES_tradnl" b="1" dirty="0">
                <a:solidFill>
                  <a:prstClr val="black"/>
                </a:solidFill>
              </a:rPr>
              <a:t>Propuesta de valor.</a:t>
            </a:r>
          </a:p>
          <a:p>
            <a:pPr lvl="0" algn="ctr"/>
            <a:r>
              <a:rPr lang="es-ES_tradnl" b="1" dirty="0">
                <a:solidFill>
                  <a:prstClr val="black"/>
                </a:solidFill>
              </a:rPr>
              <a:t>El porqué se venderá</a:t>
            </a:r>
            <a:endParaRPr lang="es-ES" b="1" dirty="0">
              <a:solidFill>
                <a:prstClr val="black"/>
              </a:solidFill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1503110" y="1507691"/>
            <a:ext cx="1293868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b="1" dirty="0"/>
              <a:t>Actividad</a:t>
            </a:r>
            <a:endParaRPr lang="es-ES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166732" y="2926270"/>
            <a:ext cx="8455273" cy="2862322"/>
          </a:xfrm>
          <a:prstGeom prst="rect">
            <a:avLst/>
          </a:prstGeom>
          <a:noFill/>
        </p:spPr>
        <p:txBody>
          <a:bodyPr wrap="square" numCol="3" spcCol="360000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ES_tradnl" dirty="0"/>
              <a:t>Características personales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s-ES_tradnl" dirty="0"/>
              <a:t>Experiencia otra empresa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s-ES_tradnl" dirty="0"/>
              <a:t>Aficiones personales</a:t>
            </a:r>
          </a:p>
          <a:p>
            <a:pPr lvl="1"/>
            <a:endParaRPr lang="es-ES_tradnl" dirty="0"/>
          </a:p>
          <a:p>
            <a:pPr lvl="1"/>
            <a:endParaRPr lang="es-ES_tradnl" dirty="0"/>
          </a:p>
          <a:p>
            <a:pPr lvl="1"/>
            <a:endParaRPr lang="es-ES_tradnl" dirty="0"/>
          </a:p>
          <a:p>
            <a:pPr lvl="1"/>
            <a:endParaRPr lang="es-ES_tradnl" dirty="0"/>
          </a:p>
          <a:p>
            <a:pPr marL="285750" indent="-285750">
              <a:buFont typeface="Wingdings" pitchFamily="2" charset="2"/>
              <a:buChar char="Ø"/>
            </a:pPr>
            <a:r>
              <a:rPr lang="es-ES_tradnl" dirty="0"/>
              <a:t>Observación del entorno económico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s-ES_tradnl" dirty="0"/>
              <a:t>Carencia de mercado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s-ES_tradnl" dirty="0"/>
              <a:t>Estudio otros mercados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s-ES_tradnl" dirty="0"/>
              <a:t>Tendencias</a:t>
            </a:r>
          </a:p>
          <a:p>
            <a:pPr lvl="1"/>
            <a:endParaRPr lang="es-ES_tradnl" dirty="0"/>
          </a:p>
          <a:p>
            <a:pPr lvl="1"/>
            <a:endParaRPr lang="es-ES_tradnl" dirty="0"/>
          </a:p>
          <a:p>
            <a:pPr lvl="1"/>
            <a:endParaRPr lang="es-ES_tradnl" dirty="0"/>
          </a:p>
          <a:p>
            <a:pPr marL="285750" indent="-285750">
              <a:buFont typeface="Wingdings" pitchFamily="2" charset="2"/>
              <a:buChar char="Ø"/>
            </a:pPr>
            <a:r>
              <a:rPr lang="es-ES_tradnl" dirty="0"/>
              <a:t>Innovación de un producto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s-ES_tradnl" dirty="0"/>
              <a:t>Nuevo producto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s-ES_tradnl" dirty="0"/>
              <a:t>Ofrecer producto de forma distinta</a:t>
            </a:r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2879068" y="1503195"/>
            <a:ext cx="21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+</a:t>
            </a:r>
            <a:endParaRPr lang="es-ES" b="1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061591" y="1523398"/>
            <a:ext cx="21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+</a:t>
            </a:r>
            <a:endParaRPr lang="es-ES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166732" y="5096302"/>
            <a:ext cx="2882687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_tradnl" dirty="0"/>
              <a:t>Propuesta de valor de la idea</a:t>
            </a: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2355154" y="5109949"/>
            <a:ext cx="6404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i="1" dirty="0">
                <a:sym typeface="Wingdings" pitchFamily="2" charset="2"/>
              </a:rPr>
              <a:t> </a:t>
            </a:r>
            <a:r>
              <a:rPr lang="es-ES_tradnl" sz="1600" i="1" dirty="0"/>
              <a:t>Lo importante no es el producto sino la propuesta </a:t>
            </a:r>
          </a:p>
          <a:p>
            <a:pPr algn="ctr"/>
            <a:r>
              <a:rPr lang="es-ES_tradnl" sz="1600" i="1" dirty="0"/>
              <a:t>de valor que hay detrás</a:t>
            </a:r>
            <a:endParaRPr lang="es-ES" sz="1600" i="1" dirty="0"/>
          </a:p>
        </p:txBody>
      </p:sp>
      <p:sp>
        <p:nvSpPr>
          <p:cNvPr id="20" name="19 CuadroTexto">
            <a:hlinkClick r:id="rId4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9" name="28 Flecha izquierda">
            <a:hlinkClick r:id="rId5" action="ppaction://hlinksldjump"/>
          </p:cNvPr>
          <p:cNvSpPr/>
          <p:nvPr/>
        </p:nvSpPr>
        <p:spPr>
          <a:xfrm>
            <a:off x="70059" y="6246854"/>
            <a:ext cx="913893" cy="345414"/>
          </a:xfrm>
          <a:prstGeom prst="leftArrow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0" name="29 Flecha derecha"/>
          <p:cNvSpPr/>
          <p:nvPr/>
        </p:nvSpPr>
        <p:spPr>
          <a:xfrm>
            <a:off x="7513949" y="6324607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b="1" dirty="0">
                <a:solidFill>
                  <a:schemeClr val="tx2"/>
                </a:solidFill>
              </a:rPr>
              <a:t>siguiente</a:t>
            </a:r>
            <a:endParaRPr lang="es-ES" sz="1100" b="1" dirty="0">
              <a:solidFill>
                <a:schemeClr val="tx2"/>
              </a:solidFill>
            </a:endParaRPr>
          </a:p>
        </p:txBody>
      </p:sp>
      <p:pic>
        <p:nvPicPr>
          <p:cNvPr id="27" name="26 Imagen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1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5. La idea de negocio</a:t>
            </a:r>
          </a:p>
        </p:txBody>
      </p:sp>
      <p:sp>
        <p:nvSpPr>
          <p:cNvPr id="26" name="20 Rectángulo">
            <a:extLst>
              <a:ext uri="{FF2B5EF4-FFF2-40B4-BE49-F238E27FC236}">
                <a16:creationId xmlns:a16="http://schemas.microsoft.com/office/drawing/2014/main" id="{692EEB93-7918-4FA2-8169-FB5C6D93D841}"/>
              </a:ext>
            </a:extLst>
          </p:cNvPr>
          <p:cNvSpPr/>
          <p:nvPr/>
        </p:nvSpPr>
        <p:spPr>
          <a:xfrm>
            <a:off x="3130216" y="1503195"/>
            <a:ext cx="1293868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b="1" dirty="0"/>
              <a:t>A quiénes</a:t>
            </a:r>
            <a:endParaRPr lang="es-ES" b="1" dirty="0"/>
          </a:p>
        </p:txBody>
      </p:sp>
      <p:sp>
        <p:nvSpPr>
          <p:cNvPr id="28" name="1 CuadroTexto">
            <a:extLst>
              <a:ext uri="{FF2B5EF4-FFF2-40B4-BE49-F238E27FC236}">
                <a16:creationId xmlns:a16="http://schemas.microsoft.com/office/drawing/2014/main" id="{0B39BEF4-D03C-4DB2-B8FE-8ED67169ADFA}"/>
              </a:ext>
            </a:extLst>
          </p:cNvPr>
          <p:cNvSpPr txBox="1"/>
          <p:nvPr/>
        </p:nvSpPr>
        <p:spPr>
          <a:xfrm>
            <a:off x="4448836" y="1496276"/>
            <a:ext cx="21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+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865443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/>
          <p:cNvSpPr txBox="1">
            <a:spLocks/>
          </p:cNvSpPr>
          <p:nvPr/>
        </p:nvSpPr>
        <p:spPr>
          <a:xfrm>
            <a:off x="165200" y="0"/>
            <a:ext cx="8116056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ANEXO: ¿Autónomo o con socios?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256469" y="1124744"/>
            <a:ext cx="8640960" cy="42780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s-ES_tradnl" sz="1600" b="1" dirty="0"/>
              <a:t>¿Por qué se asocia?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Por miedo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Por sentirse acompañado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>
                <a:sym typeface="Wingdings" pitchFamily="2" charset="2"/>
              </a:rPr>
              <a:t>Un socio es caro, es un recurso sustituible</a:t>
            </a:r>
            <a:endParaRPr lang="es-ES_tradnl" sz="1600" dirty="0"/>
          </a:p>
          <a:p>
            <a:pPr marL="342900" indent="-342900">
              <a:buFont typeface="+mj-lt"/>
              <a:buAutoNum type="arabicParenR"/>
            </a:pPr>
            <a:r>
              <a:rPr lang="es-ES_tradnl" sz="1600" b="1" dirty="0"/>
              <a:t>¿Hay situaciones en que sería recomendable asociarse?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Un socio capitalista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Por carencia. Conoce muy bien el sector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Por falta de carácter luchador y saber rodearse de la gente apropiada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Por edad o enfermedad</a:t>
            </a:r>
          </a:p>
          <a:p>
            <a:pPr marL="342900" indent="-342900">
              <a:buFont typeface="+mj-lt"/>
              <a:buAutoNum type="arabicParenR"/>
            </a:pPr>
            <a:r>
              <a:rPr lang="es-ES_tradnl" sz="1600" b="1" dirty="0"/>
              <a:t>¿Cómo escoger a los socios?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Los valores por encima de todo (principios morales y éticos similares)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Complementariedad (carácter distinto pero complementario)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Que aporte valor real (cuya opinión merezca respeto)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Misma ambición (mismos objetivos)</a:t>
            </a:r>
          </a:p>
          <a:p>
            <a:pPr marL="342900" indent="-342900">
              <a:buFont typeface="+mj-lt"/>
              <a:buAutoNum type="arabicParenR"/>
            </a:pPr>
            <a:r>
              <a:rPr lang="es-ES_tradnl" sz="1600" b="1" dirty="0"/>
              <a:t>¿Cómo pactar con los socios?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Como separarse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No a partes iguales cuando no aporta lo mismo. Se remunera con sueldo.</a:t>
            </a:r>
            <a:endParaRPr lang="es-ES" sz="16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251520" y="5661248"/>
            <a:ext cx="7066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i="1" dirty="0"/>
              <a:t>Fuente: Fernando Trias de Bes: Extracto de “El libro negro del emprendedor”. Ed. Urano.</a:t>
            </a:r>
            <a:endParaRPr lang="es-ES" sz="1400" i="1" u="sng" dirty="0"/>
          </a:p>
        </p:txBody>
      </p:sp>
      <p:sp>
        <p:nvSpPr>
          <p:cNvPr id="9" name="8 Flecha izquierda">
            <a:hlinkClick r:id="rId2" action="ppaction://hlinksldjump"/>
          </p:cNvPr>
          <p:cNvSpPr/>
          <p:nvPr/>
        </p:nvSpPr>
        <p:spPr>
          <a:xfrm>
            <a:off x="32245" y="6262366"/>
            <a:ext cx="875539" cy="281841"/>
          </a:xfrm>
          <a:prstGeom prst="leftArrow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970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/>
          <p:cNvSpPr txBox="1">
            <a:spLocks/>
          </p:cNvSpPr>
          <p:nvPr/>
        </p:nvSpPr>
        <p:spPr>
          <a:xfrm>
            <a:off x="37172" y="0"/>
            <a:ext cx="8793644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8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1</a:t>
            </a:r>
            <a:r>
              <a:rPr lang="es-ES_tradnl" sz="8600" b="1" dirty="0"/>
              <a:t>: </a:t>
            </a:r>
            <a:r>
              <a:rPr lang="es-ES_tradnl" sz="67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“Primer error: emprender con motivos pero sin motivación”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2718746039"/>
              </p:ext>
            </p:extLst>
          </p:nvPr>
        </p:nvGraphicFramePr>
        <p:xfrm>
          <a:off x="-396552" y="111326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3" name="32 CuadroTexto"/>
          <p:cNvSpPr txBox="1"/>
          <p:nvPr/>
        </p:nvSpPr>
        <p:spPr>
          <a:xfrm>
            <a:off x="5364088" y="1124744"/>
            <a:ext cx="3466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“El motivo es irrelevante, mientras haya motivación”</a:t>
            </a:r>
            <a:endParaRPr lang="es-ES" b="1" dirty="0"/>
          </a:p>
        </p:txBody>
      </p:sp>
      <p:sp>
        <p:nvSpPr>
          <p:cNvPr id="34" name="33 CuadroTexto"/>
          <p:cNvSpPr txBox="1"/>
          <p:nvPr/>
        </p:nvSpPr>
        <p:spPr>
          <a:xfrm>
            <a:off x="5439485" y="2184928"/>
            <a:ext cx="999649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b="1" dirty="0"/>
              <a:t>Motivos</a:t>
            </a:r>
            <a:endParaRPr lang="es-ES" b="1" dirty="0"/>
          </a:p>
        </p:txBody>
      </p:sp>
      <p:sp>
        <p:nvSpPr>
          <p:cNvPr id="35" name="34 CuadroTexto"/>
          <p:cNvSpPr txBox="1"/>
          <p:nvPr/>
        </p:nvSpPr>
        <p:spPr>
          <a:xfrm>
            <a:off x="6790738" y="2184928"/>
            <a:ext cx="2045099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b="1" dirty="0"/>
              <a:t>Motivación interna </a:t>
            </a:r>
            <a:endParaRPr lang="es-ES" dirty="0"/>
          </a:p>
        </p:txBody>
      </p:sp>
      <p:sp>
        <p:nvSpPr>
          <p:cNvPr id="36" name="35 Rectángulo"/>
          <p:cNvSpPr/>
          <p:nvPr/>
        </p:nvSpPr>
        <p:spPr>
          <a:xfrm rot="5400000">
            <a:off x="5757638" y="2738926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b="1" dirty="0">
                <a:solidFill>
                  <a:prstClr val="black"/>
                </a:solidFill>
                <a:sym typeface="Wingdings" pitchFamily="2" charset="2"/>
              </a:rPr>
              <a:t></a:t>
            </a:r>
            <a:endParaRPr lang="es-ES" dirty="0"/>
          </a:p>
        </p:txBody>
      </p:sp>
      <p:sp>
        <p:nvSpPr>
          <p:cNvPr id="38" name="37 Rectángulo"/>
          <p:cNvSpPr/>
          <p:nvPr/>
        </p:nvSpPr>
        <p:spPr>
          <a:xfrm rot="5400000">
            <a:off x="7607942" y="2738924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b="1" dirty="0">
                <a:solidFill>
                  <a:prstClr val="black"/>
                </a:solidFill>
                <a:sym typeface="Wingdings" pitchFamily="2" charset="2"/>
              </a:rPr>
              <a:t></a:t>
            </a:r>
            <a:endParaRPr lang="es-ES" dirty="0"/>
          </a:p>
        </p:txBody>
      </p:sp>
      <p:sp>
        <p:nvSpPr>
          <p:cNvPr id="39" name="38 CuadroTexto"/>
          <p:cNvSpPr txBox="1"/>
          <p:nvPr/>
        </p:nvSpPr>
        <p:spPr>
          <a:xfrm>
            <a:off x="5439485" y="3128937"/>
            <a:ext cx="1372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*Causa</a:t>
            </a:r>
          </a:p>
          <a:p>
            <a:r>
              <a:rPr lang="es-ES_tradnl" dirty="0"/>
              <a:t>*Detonante</a:t>
            </a:r>
            <a:endParaRPr lang="es-ES" dirty="0"/>
          </a:p>
        </p:txBody>
      </p:sp>
      <p:sp>
        <p:nvSpPr>
          <p:cNvPr id="40" name="39 CuadroTexto"/>
          <p:cNvSpPr txBox="1"/>
          <p:nvPr/>
        </p:nvSpPr>
        <p:spPr>
          <a:xfrm>
            <a:off x="7311546" y="3128935"/>
            <a:ext cx="1652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*Ilusión</a:t>
            </a:r>
          </a:p>
          <a:p>
            <a:r>
              <a:rPr lang="es-ES_tradnl" dirty="0"/>
              <a:t>*Deseo de emprender</a:t>
            </a:r>
            <a:endParaRPr lang="es-ES" dirty="0"/>
          </a:p>
        </p:txBody>
      </p:sp>
      <p:sp>
        <p:nvSpPr>
          <p:cNvPr id="41" name="40 CuadroTexto"/>
          <p:cNvSpPr txBox="1"/>
          <p:nvPr/>
        </p:nvSpPr>
        <p:spPr>
          <a:xfrm>
            <a:off x="4902259" y="4437112"/>
            <a:ext cx="1296144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Emprender:</a:t>
            </a:r>
            <a:endParaRPr lang="es-ES" dirty="0"/>
          </a:p>
        </p:txBody>
      </p:sp>
      <p:sp>
        <p:nvSpPr>
          <p:cNvPr id="42" name="41 Rectángulo"/>
          <p:cNvSpPr/>
          <p:nvPr/>
        </p:nvSpPr>
        <p:spPr>
          <a:xfrm>
            <a:off x="4896543" y="4473242"/>
            <a:ext cx="4067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b="1" dirty="0">
                <a:solidFill>
                  <a:prstClr val="black"/>
                </a:solidFill>
                <a:sym typeface="Wingdings" pitchFamily="2" charset="2"/>
              </a:rPr>
              <a:t>                          </a:t>
            </a: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 Forma de enfrentarse al mundo, en la que la persona disfruta con la incertidumbre y la inseguridad de qué pasará mañana.</a:t>
            </a:r>
            <a:endParaRPr lang="es-ES" dirty="0"/>
          </a:p>
        </p:txBody>
      </p:sp>
      <p:sp>
        <p:nvSpPr>
          <p:cNvPr id="43" name="42 CuadroTexto"/>
          <p:cNvSpPr txBox="1"/>
          <p:nvPr/>
        </p:nvSpPr>
        <p:spPr>
          <a:xfrm>
            <a:off x="179512" y="5789660"/>
            <a:ext cx="619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i="1" dirty="0"/>
              <a:t>Fuente: Fernando Trias de Bes: “El libro negro del emprendedor”. Ed. Urano.</a:t>
            </a:r>
            <a:endParaRPr lang="es-ES" sz="1400" i="1" dirty="0"/>
          </a:p>
        </p:txBody>
      </p:sp>
      <p:sp>
        <p:nvSpPr>
          <p:cNvPr id="18" name="17 Flecha izquierda">
            <a:hlinkClick r:id="rId7" action="ppaction://hlinksldjump"/>
          </p:cNvPr>
          <p:cNvSpPr/>
          <p:nvPr/>
        </p:nvSpPr>
        <p:spPr>
          <a:xfrm>
            <a:off x="35868" y="6334705"/>
            <a:ext cx="875539" cy="281841"/>
          </a:xfrm>
          <a:prstGeom prst="leftArrow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922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/>
          <p:cNvSpPr txBox="1">
            <a:spLocks/>
          </p:cNvSpPr>
          <p:nvPr/>
        </p:nvSpPr>
        <p:spPr>
          <a:xfrm>
            <a:off x="344728" y="42626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8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2</a:t>
            </a:r>
            <a:r>
              <a:rPr lang="es-ES_tradnl" sz="7000" b="1" dirty="0"/>
              <a:t>: </a:t>
            </a:r>
            <a:r>
              <a:rPr lang="es-ES_tradnl" sz="67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“Sobre esa gran idea que usted dijo que tenía”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344728" y="1068242"/>
            <a:ext cx="8475744" cy="41549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s-ES_tradnl" sz="1600" dirty="0"/>
              <a:t>Emprendedores muertos antes de empezar </a:t>
            </a:r>
            <a:r>
              <a:rPr lang="es-ES_tradnl" sz="1600" dirty="0">
                <a:sym typeface="Wingdings" panose="05000000000000000000" pitchFamily="2" charset="2"/>
              </a:rPr>
              <a:t></a:t>
            </a:r>
            <a:r>
              <a:rPr lang="es-ES_tradnl" sz="1600" dirty="0"/>
              <a:t> “ He tenido una idea, no se la cuentes a nadie que como me la roben me muero” </a:t>
            </a: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 “Emprendedores </a:t>
            </a:r>
            <a:r>
              <a:rPr lang="es-ES_tradnl" sz="1600" dirty="0" err="1">
                <a:solidFill>
                  <a:prstClr val="black"/>
                </a:solidFill>
                <a:sym typeface="Wingdings" panose="05000000000000000000" pitchFamily="2" charset="2"/>
              </a:rPr>
              <a:t>Gollum</a:t>
            </a: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 (¡mi tesoro!)”</a:t>
            </a:r>
            <a:endParaRPr lang="es-ES_tradnl" sz="1600" dirty="0"/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s-ES_tradnl" sz="1600" dirty="0"/>
              <a:t>Lo importante no es la idea sino la forma de la idea, el éxito se debe a la forma en como ha sido hecha realidad (por ejemplo </a:t>
            </a:r>
            <a:r>
              <a:rPr lang="es-ES_tradnl" sz="1600" dirty="0" err="1"/>
              <a:t>Imaginarium</a:t>
            </a:r>
            <a:r>
              <a:rPr lang="es-ES_tradnl" sz="1600" dirty="0"/>
              <a:t>, </a:t>
            </a:r>
            <a:r>
              <a:rPr lang="es-ES_tradnl" sz="1600" dirty="0" err="1"/>
              <a:t>Fresh&amp;Co</a:t>
            </a:r>
            <a:r>
              <a:rPr lang="es-ES_tradnl" sz="1600" dirty="0"/>
              <a:t>).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s-ES_tradnl" sz="1600" dirty="0"/>
              <a:t> “Más vale una idea mediocre brillantemente implementada que una idea brillante mediocremente implementada.”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s-ES_tradnl" sz="1600" dirty="0"/>
              <a:t>Lo importante: No es </a:t>
            </a:r>
            <a:r>
              <a:rPr lang="es-ES_tradnl" sz="1600" i="1" dirty="0"/>
              <a:t>qué</a:t>
            </a:r>
            <a:r>
              <a:rPr lang="es-ES_tradnl" sz="1600" dirty="0"/>
              <a:t> el van a comprar, sino el </a:t>
            </a:r>
            <a:r>
              <a:rPr lang="es-ES_tradnl" sz="1600" i="1" dirty="0"/>
              <a:t>porqué</a:t>
            </a:r>
            <a:r>
              <a:rPr lang="es-ES_tradnl" sz="1600" dirty="0"/>
              <a:t> le van a comprar, y puede ser porque:</a:t>
            </a:r>
          </a:p>
          <a:p>
            <a:pPr lvl="0" algn="just">
              <a:defRPr/>
            </a:pPr>
            <a:r>
              <a:rPr lang="es-ES_tradnl" sz="1600" dirty="0"/>
              <a:t> </a:t>
            </a:r>
          </a:p>
          <a:p>
            <a:pPr marL="285750" lvl="0" indent="-285750" algn="just">
              <a:buFont typeface="Arial" charset="0"/>
              <a:buChar char="•"/>
              <a:defRPr/>
            </a:pPr>
            <a:r>
              <a:rPr lang="es-ES_tradnl" sz="1600" dirty="0"/>
              <a:t>Hace algo mejor.</a:t>
            </a:r>
          </a:p>
          <a:p>
            <a:pPr marL="285750" lvl="0" indent="-285750" algn="just">
              <a:buFont typeface="Arial" charset="0"/>
              <a:buChar char="•"/>
              <a:defRPr/>
            </a:pPr>
            <a:r>
              <a:rPr lang="es-ES_tradnl" sz="1600" dirty="0"/>
              <a:t>Hace algo igual que los demás pero más barato.</a:t>
            </a:r>
          </a:p>
          <a:p>
            <a:pPr marL="285750" lvl="0" indent="-285750" algn="just">
              <a:buFont typeface="Arial" charset="0"/>
              <a:buChar char="•"/>
              <a:defRPr/>
            </a:pPr>
            <a:endParaRPr lang="es-ES_tradnl" sz="1600" dirty="0"/>
          </a:p>
          <a:p>
            <a:pPr marL="285750" lvl="0" indent="-285750" algn="just">
              <a:buFont typeface="Wingdings" panose="05000000000000000000" pitchFamily="2" charset="2"/>
              <a:buChar char="Ø"/>
              <a:defRPr/>
            </a:pPr>
            <a:r>
              <a:rPr lang="es-ES_tradnl" sz="1600" dirty="0"/>
              <a:t>Si no puede responder en menos de 30 segundos difícilmente tendrá éxito, porque si no puede resumirlo en una frase tampoco va a entenderlo un cliente. 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44728" y="5570367"/>
            <a:ext cx="7066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i="1" dirty="0"/>
              <a:t>Fuente: Fernando Trias de Bes: Extracto de “El libro negro del emprendedor”. Ed. Urano.</a:t>
            </a:r>
            <a:endParaRPr lang="es-ES" sz="1400" i="1" u="sng" dirty="0"/>
          </a:p>
        </p:txBody>
      </p:sp>
      <p:sp>
        <p:nvSpPr>
          <p:cNvPr id="9" name="8 Flecha izquierda">
            <a:hlinkClick r:id="rId2" action="ppaction://hlinksldjump"/>
          </p:cNvPr>
          <p:cNvSpPr/>
          <p:nvPr/>
        </p:nvSpPr>
        <p:spPr>
          <a:xfrm>
            <a:off x="79016" y="6272425"/>
            <a:ext cx="875539" cy="281841"/>
          </a:xfrm>
          <a:prstGeom prst="leftArrow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49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326" y="-3340"/>
            <a:ext cx="5937834" cy="69603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b="1" dirty="0"/>
              <a:t>CONTENIDOS</a:t>
            </a:r>
            <a:endParaRPr lang="es-ES" b="1" dirty="0"/>
          </a:p>
        </p:txBody>
      </p:sp>
      <p:sp>
        <p:nvSpPr>
          <p:cNvPr id="5" name="4 Rectángulo">
            <a:hlinkClick r:id="rId2" action="ppaction://hlinksldjump" tooltip="click punto 1"/>
          </p:cNvPr>
          <p:cNvSpPr/>
          <p:nvPr/>
        </p:nvSpPr>
        <p:spPr>
          <a:xfrm>
            <a:off x="681172" y="1406691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s-ES_tradnl" sz="2800" b="1" dirty="0">
                <a:solidFill>
                  <a:prstClr val="black"/>
                </a:solidFill>
              </a:rPr>
              <a:t>El trabajador por cuenta propia /ajena</a:t>
            </a:r>
          </a:p>
        </p:txBody>
      </p:sp>
      <p:sp>
        <p:nvSpPr>
          <p:cNvPr id="6" name="5 Rectángulo">
            <a:hlinkClick r:id="rId3" action="ppaction://hlinksldjump"/>
          </p:cNvPr>
          <p:cNvSpPr/>
          <p:nvPr/>
        </p:nvSpPr>
        <p:spPr>
          <a:xfrm>
            <a:off x="716275" y="2708920"/>
            <a:ext cx="607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3.  El espíritu emprendedor</a:t>
            </a:r>
          </a:p>
        </p:txBody>
      </p:sp>
      <p:sp>
        <p:nvSpPr>
          <p:cNvPr id="8" name="7 Rectángulo">
            <a:hlinkClick r:id="rId4" action="ppaction://hlinksldjump"/>
          </p:cNvPr>
          <p:cNvSpPr/>
          <p:nvPr/>
        </p:nvSpPr>
        <p:spPr>
          <a:xfrm>
            <a:off x="771010" y="4087098"/>
            <a:ext cx="73293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5.  La idea de negocio y su generación</a:t>
            </a:r>
          </a:p>
        </p:txBody>
      </p:sp>
      <p:sp>
        <p:nvSpPr>
          <p:cNvPr id="9" name="8 Rectángulo">
            <a:hlinkClick r:id="rId5" action="ppaction://hlinksldjump"/>
          </p:cNvPr>
          <p:cNvSpPr/>
          <p:nvPr/>
        </p:nvSpPr>
        <p:spPr>
          <a:xfrm>
            <a:off x="1475656" y="5085184"/>
            <a:ext cx="5894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Anexo: ¿Autónomo o con socios?</a:t>
            </a:r>
            <a:endParaRPr lang="es-ES" sz="2800" b="1" dirty="0">
              <a:solidFill>
                <a:prstClr val="black"/>
              </a:solidFill>
            </a:endParaRPr>
          </a:p>
        </p:txBody>
      </p:sp>
      <p:sp>
        <p:nvSpPr>
          <p:cNvPr id="10" name="9 Rectángulo">
            <a:hlinkClick r:id="rId6" action="ppaction://hlinksldjump"/>
          </p:cNvPr>
          <p:cNvSpPr/>
          <p:nvPr/>
        </p:nvSpPr>
        <p:spPr>
          <a:xfrm>
            <a:off x="716275" y="2060848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2.  Requisitos y teorías del empresario</a:t>
            </a: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40200" y="1728241"/>
            <a:ext cx="351794" cy="442037"/>
          </a:xfrm>
          <a:prstGeom prst="rect">
            <a:avLst/>
          </a:prstGeom>
        </p:spPr>
      </p:pic>
      <p:pic>
        <p:nvPicPr>
          <p:cNvPr id="16" name="15 Imagen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1620862" y="5329721"/>
            <a:ext cx="351794" cy="442037"/>
          </a:xfrm>
          <a:prstGeom prst="rect">
            <a:avLst/>
          </a:prstGeom>
        </p:spPr>
      </p:pic>
      <p:sp>
        <p:nvSpPr>
          <p:cNvPr id="18" name="17 Rectángulo">
            <a:hlinkClick r:id="rId8" action="ppaction://hlinksldjump"/>
          </p:cNvPr>
          <p:cNvSpPr/>
          <p:nvPr/>
        </p:nvSpPr>
        <p:spPr>
          <a:xfrm>
            <a:off x="744357" y="3356992"/>
            <a:ext cx="82405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4.  Características personales de los emprendedores </a:t>
            </a:r>
          </a:p>
        </p:txBody>
      </p:sp>
    </p:spTree>
    <p:extLst>
      <p:ext uri="{BB962C8B-B14F-4D97-AF65-F5344CB8AC3E}">
        <p14:creationId xmlns:p14="http://schemas.microsoft.com/office/powerpoint/2010/main" val="78934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BD1AC-2EBF-44D1-B0D1-F59DCD73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470025"/>
          </a:xfrm>
        </p:spPr>
        <p:txBody>
          <a:bodyPr/>
          <a:lstStyle/>
          <a:p>
            <a:r>
              <a:rPr lang="es-ES" dirty="0">
                <a:solidFill>
                  <a:srgbClr val="92D050"/>
                </a:solidFill>
              </a:rPr>
              <a:t>RECUERDA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79A394-C202-402E-A66F-0D05BA4A8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2592288"/>
          </a:xfrm>
        </p:spPr>
        <p:txBody>
          <a:bodyPr/>
          <a:lstStyle/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PUEDES ACCEDER 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VÍDEOS Y ENLACES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 EL AULA DIGITAL </a:t>
            </a:r>
            <a:r>
              <a:rPr lang="es-ES">
                <a:solidFill>
                  <a:schemeClr val="tx2">
                    <a:lumMod val="60000"/>
                    <a:lumOff val="40000"/>
                  </a:schemeClr>
                </a:solidFill>
              </a:rPr>
              <a:t>DE EIE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AQUÍ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55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1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90" y="1421986"/>
            <a:ext cx="1685887" cy="78989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3" name="2 Flecha derecha"/>
          <p:cNvSpPr/>
          <p:nvPr/>
        </p:nvSpPr>
        <p:spPr>
          <a:xfrm>
            <a:off x="2164220" y="1904138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2859196" y="182225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Aporta</a:t>
            </a:r>
            <a:endParaRPr lang="es-ES" b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888571" y="1904138"/>
            <a:ext cx="3913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Conocimiento</a:t>
            </a:r>
            <a:r>
              <a:rPr lang="es-ES_tradnl" dirty="0"/>
              <a:t> sobre funcionamiento interno de una </a:t>
            </a:r>
            <a:r>
              <a:rPr lang="es-ES_tradnl" b="1" dirty="0"/>
              <a:t>empresa </a:t>
            </a:r>
          </a:p>
        </p:txBody>
      </p:sp>
      <p:sp>
        <p:nvSpPr>
          <p:cNvPr id="23" name="22 Flecha derecha"/>
          <p:cNvSpPr/>
          <p:nvPr/>
        </p:nvSpPr>
        <p:spPr>
          <a:xfrm>
            <a:off x="4039353" y="1919199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23 CuadroTexto"/>
          <p:cNvSpPr txBox="1"/>
          <p:nvPr/>
        </p:nvSpPr>
        <p:spPr>
          <a:xfrm>
            <a:off x="3215680" y="2741712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b="1" dirty="0"/>
              <a:t>TRABAJADOR</a:t>
            </a:r>
            <a:endParaRPr lang="es-ES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284890" y="3345329"/>
            <a:ext cx="4248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	Cuenta Ajena</a:t>
            </a:r>
          </a:p>
          <a:p>
            <a:endParaRPr lang="es-ES_tradnl" dirty="0"/>
          </a:p>
          <a:p>
            <a:pPr marL="285750" indent="-285750">
              <a:buFont typeface="Wingdings" pitchFamily="2" charset="2"/>
              <a:buChar char="§"/>
            </a:pPr>
            <a:r>
              <a:rPr lang="es-ES_tradnl" dirty="0"/>
              <a:t>Depender de un jefe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ES_tradnl" dirty="0"/>
              <a:t>Responsabilidad limitada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ES_tradnl" dirty="0"/>
              <a:t>Salario fijo, independiente de beneficios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ES_tradnl" dirty="0"/>
              <a:t>Cumplir un horario de trabajo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ES_tradnl" dirty="0"/>
              <a:t>Dependencia del clima laboral</a:t>
            </a:r>
            <a:endParaRPr lang="es-ES" dirty="0"/>
          </a:p>
        </p:txBody>
      </p:sp>
      <p:sp>
        <p:nvSpPr>
          <p:cNvPr id="26" name="25 CuadroTexto"/>
          <p:cNvSpPr txBox="1"/>
          <p:nvPr/>
        </p:nvSpPr>
        <p:spPr>
          <a:xfrm>
            <a:off x="4860031" y="3345329"/>
            <a:ext cx="39421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	Cuenta Propia</a:t>
            </a:r>
          </a:p>
          <a:p>
            <a:endParaRPr lang="es-ES_tradnl" dirty="0"/>
          </a:p>
          <a:p>
            <a:pPr marL="285750" indent="-285750">
              <a:buFont typeface="Wingdings" pitchFamily="2" charset="2"/>
              <a:buChar char="§"/>
            </a:pPr>
            <a:r>
              <a:rPr lang="es-ES_tradnl" dirty="0"/>
              <a:t>Ser nuestro propio jefe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ES_tradnl" dirty="0"/>
              <a:t>Responsabilidades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ES_tradnl" dirty="0"/>
              <a:t>Beneficios o pérdidas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ES_tradnl" dirty="0"/>
              <a:t>Tarea fuera de horario del negocio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ES_tradnl" dirty="0"/>
              <a:t>Satisfacción personal y profesional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ES_tradnl" dirty="0"/>
              <a:t>Reto empresarial</a:t>
            </a:r>
            <a:endParaRPr lang="es-ES" dirty="0"/>
          </a:p>
        </p:txBody>
      </p:sp>
      <p:sp>
        <p:nvSpPr>
          <p:cNvPr id="2" name="1 CuadroTexto">
            <a:hlinkClick r:id="rId3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7" name="6 Flecha derecha"/>
          <p:cNvSpPr/>
          <p:nvPr/>
        </p:nvSpPr>
        <p:spPr>
          <a:xfrm>
            <a:off x="7467871" y="6266975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b="1" dirty="0">
                <a:solidFill>
                  <a:schemeClr val="tx2"/>
                </a:solidFill>
              </a:rPr>
              <a:t>siguiente</a:t>
            </a:r>
            <a:endParaRPr lang="es-ES" sz="1100" b="1" dirty="0">
              <a:solidFill>
                <a:schemeClr val="tx2"/>
              </a:solidFill>
            </a:endParaRPr>
          </a:p>
        </p:txBody>
      </p:sp>
      <p:sp>
        <p:nvSpPr>
          <p:cNvPr id="14" name="13 Flecha derecha"/>
          <p:cNvSpPr/>
          <p:nvPr/>
        </p:nvSpPr>
        <p:spPr>
          <a:xfrm>
            <a:off x="2164220" y="1388409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747628" y="1311755"/>
            <a:ext cx="11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Fomentar</a:t>
            </a:r>
            <a:endParaRPr lang="es-ES" b="1" dirty="0"/>
          </a:p>
        </p:txBody>
      </p:sp>
      <p:sp>
        <p:nvSpPr>
          <p:cNvPr id="18" name="17 Flecha derecha"/>
          <p:cNvSpPr/>
          <p:nvPr/>
        </p:nvSpPr>
        <p:spPr>
          <a:xfrm>
            <a:off x="4036361" y="1388409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4860032" y="1272868"/>
            <a:ext cx="34563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b="1" dirty="0">
                <a:solidFill>
                  <a:prstClr val="black"/>
                </a:solidFill>
              </a:rPr>
              <a:t>El espíritu emprendedor </a:t>
            </a:r>
            <a:r>
              <a:rPr lang="es-ES_tradnl" dirty="0">
                <a:solidFill>
                  <a:prstClr val="black"/>
                </a:solidFill>
              </a:rPr>
              <a:t>para crear una empresa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s-ES_tradnl" b="1" dirty="0"/>
              <a:t>El trabajador por cuenta propia /ajena</a:t>
            </a:r>
          </a:p>
        </p:txBody>
      </p:sp>
    </p:spTree>
    <p:extLst>
      <p:ext uri="{BB962C8B-B14F-4D97-AF65-F5344CB8AC3E}">
        <p14:creationId xmlns:p14="http://schemas.microsoft.com/office/powerpoint/2010/main" val="12636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401425" y="1245880"/>
            <a:ext cx="12601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b="1" dirty="0"/>
              <a:t>Empresario a la fuerza</a:t>
            </a:r>
            <a:endParaRPr lang="es-ES" b="1" dirty="0"/>
          </a:p>
        </p:txBody>
      </p:sp>
      <p:sp>
        <p:nvSpPr>
          <p:cNvPr id="10" name="9 Flecha derecha"/>
          <p:cNvSpPr/>
          <p:nvPr/>
        </p:nvSpPr>
        <p:spPr>
          <a:xfrm>
            <a:off x="2298809" y="1245880"/>
            <a:ext cx="504056" cy="21602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374527" y="2582331"/>
            <a:ext cx="999649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b="1" dirty="0"/>
              <a:t>Motivos</a:t>
            </a:r>
            <a:endParaRPr lang="es-ES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374528" y="4162153"/>
            <a:ext cx="2045099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b="1" dirty="0"/>
              <a:t>Motivación interna 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432105" y="1169226"/>
            <a:ext cx="54615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“Las circunstancias” le han llevado a ello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4906975" y="4162153"/>
            <a:ext cx="228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u="sng" dirty="0">
                <a:solidFill>
                  <a:prstClr val="black"/>
                </a:solidFill>
                <a:sym typeface="Wingdings" pitchFamily="2" charset="2"/>
              </a:rPr>
              <a:t>Ilusión en el proyecto</a:t>
            </a:r>
            <a:endParaRPr lang="es-ES" u="sng" dirty="0"/>
          </a:p>
        </p:txBody>
      </p:sp>
      <p:sp>
        <p:nvSpPr>
          <p:cNvPr id="7" name="6 Rectángulo"/>
          <p:cNvSpPr/>
          <p:nvPr/>
        </p:nvSpPr>
        <p:spPr>
          <a:xfrm>
            <a:off x="4449229" y="4176008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b="1" dirty="0">
                <a:solidFill>
                  <a:prstClr val="black"/>
                </a:solidFill>
                <a:sym typeface="Wingdings" pitchFamily="2" charset="2"/>
              </a:rPr>
              <a:t></a:t>
            </a:r>
            <a:endParaRPr lang="es-ES" dirty="0"/>
          </a:p>
        </p:txBody>
      </p:sp>
      <p:sp>
        <p:nvSpPr>
          <p:cNvPr id="18" name="17 Rectángulo"/>
          <p:cNvSpPr/>
          <p:nvPr/>
        </p:nvSpPr>
        <p:spPr>
          <a:xfrm>
            <a:off x="3946611" y="2556004"/>
            <a:ext cx="4094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 dirty="0">
                <a:solidFill>
                  <a:prstClr val="black"/>
                </a:solidFill>
                <a:sym typeface="Wingdings" pitchFamily="2" charset="2"/>
              </a:rPr>
              <a:t> </a:t>
            </a:r>
            <a:r>
              <a:rPr lang="es-ES_tradnl" u="sng" dirty="0">
                <a:solidFill>
                  <a:prstClr val="black"/>
                </a:solidFill>
                <a:sym typeface="Wingdings" pitchFamily="2" charset="2"/>
              </a:rPr>
              <a:t>Razones para crear una empresa</a:t>
            </a:r>
            <a:endParaRPr lang="es-ES" u="sng" dirty="0"/>
          </a:p>
        </p:txBody>
      </p:sp>
      <p:sp>
        <p:nvSpPr>
          <p:cNvPr id="19" name="18 Rectángulo"/>
          <p:cNvSpPr/>
          <p:nvPr/>
        </p:nvSpPr>
        <p:spPr>
          <a:xfrm>
            <a:off x="3463831" y="2567715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b="1" dirty="0">
                <a:solidFill>
                  <a:prstClr val="black"/>
                </a:solidFill>
                <a:sym typeface="Wingdings" pitchFamily="2" charset="2"/>
              </a:rPr>
              <a:t></a:t>
            </a:r>
            <a:endParaRPr lang="es-ES" dirty="0"/>
          </a:p>
        </p:txBody>
      </p:sp>
      <p:sp>
        <p:nvSpPr>
          <p:cNvPr id="20" name="19 Flecha derecha"/>
          <p:cNvSpPr/>
          <p:nvPr/>
        </p:nvSpPr>
        <p:spPr>
          <a:xfrm>
            <a:off x="2312457" y="1684814"/>
            <a:ext cx="504056" cy="21602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3192583" y="1608160"/>
            <a:ext cx="39441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“necesidad urgente” encontrar trabajo</a:t>
            </a:r>
            <a:endParaRPr lang="es-E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2429122" y="3140968"/>
            <a:ext cx="516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…querer ganar más dinero, insatisfechos con la empresa, encontrar empleo, satisfacción personal…</a:t>
            </a: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2467976" y="4844883"/>
            <a:ext cx="516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Lo que nos permitirá  continuar en el proyecto empresarial a pesar de las dificultades</a:t>
            </a:r>
            <a:endParaRPr lang="es-ES" dirty="0"/>
          </a:p>
        </p:txBody>
      </p:sp>
      <p:sp>
        <p:nvSpPr>
          <p:cNvPr id="24" name="23 Rectángulo">
            <a:hlinkClick r:id="rId2" action="ppaction://hlinksldjump"/>
          </p:cNvPr>
          <p:cNvSpPr/>
          <p:nvPr/>
        </p:nvSpPr>
        <p:spPr>
          <a:xfrm>
            <a:off x="489426" y="5744538"/>
            <a:ext cx="69688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1:</a:t>
            </a:r>
            <a:r>
              <a:rPr lang="es-ES_tradnl" sz="1400" b="1" dirty="0">
                <a:solidFill>
                  <a:srgbClr val="C00000"/>
                </a:solidFill>
              </a:rPr>
              <a:t> “Primer error:  emprender con motivos pero sin motivación”</a:t>
            </a:r>
          </a:p>
        </p:txBody>
      </p:sp>
      <p:pic>
        <p:nvPicPr>
          <p:cNvPr id="25" name="24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1051369" y="5800750"/>
            <a:ext cx="351794" cy="442037"/>
          </a:xfrm>
          <a:prstGeom prst="rect">
            <a:avLst/>
          </a:prstGeom>
        </p:spPr>
      </p:pic>
      <p:sp>
        <p:nvSpPr>
          <p:cNvPr id="26" name="25 CuadroTexto">
            <a:hlinkClick r:id="rId4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" name="1 Flecha izquierda">
            <a:hlinkClick r:id="rId5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0" name="29 Flecha derecha"/>
          <p:cNvSpPr/>
          <p:nvPr/>
        </p:nvSpPr>
        <p:spPr>
          <a:xfrm>
            <a:off x="7398328" y="6266975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b="1" dirty="0">
                <a:solidFill>
                  <a:schemeClr val="tx2"/>
                </a:solidFill>
              </a:rPr>
              <a:t>siguiente</a:t>
            </a:r>
            <a:endParaRPr lang="es-ES" sz="1100" b="1" dirty="0">
              <a:solidFill>
                <a:schemeClr val="tx2"/>
              </a:solidFill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s-ES_tradnl" b="1" dirty="0"/>
              <a:t>El trabajador por cuenta propia /ajena</a:t>
            </a:r>
          </a:p>
        </p:txBody>
      </p:sp>
      <p:pic>
        <p:nvPicPr>
          <p:cNvPr id="29" name="28 Imagen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401425" y="3417967"/>
            <a:ext cx="138961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>
                <a:solidFill>
                  <a:schemeClr val="tx1"/>
                </a:solidFill>
              </a:rPr>
              <a:t>DISTINGUIR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2" name="31 Flecha derecha"/>
          <p:cNvSpPr/>
          <p:nvPr/>
        </p:nvSpPr>
        <p:spPr>
          <a:xfrm rot="19656629">
            <a:off x="1871832" y="3115950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32 Flecha derecha"/>
          <p:cNvSpPr/>
          <p:nvPr/>
        </p:nvSpPr>
        <p:spPr>
          <a:xfrm rot="1727790">
            <a:off x="1868937" y="3925296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902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425446" y="1668187"/>
            <a:ext cx="1378496" cy="5760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Riesgo</a:t>
            </a:r>
            <a:endParaRPr lang="es-ES" b="1" dirty="0"/>
          </a:p>
        </p:txBody>
      </p:sp>
      <p:sp>
        <p:nvSpPr>
          <p:cNvPr id="18" name="17 Rectángulo redondeado"/>
          <p:cNvSpPr/>
          <p:nvPr/>
        </p:nvSpPr>
        <p:spPr>
          <a:xfrm>
            <a:off x="473370" y="2920891"/>
            <a:ext cx="1378496" cy="5760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Capital y tecnología</a:t>
            </a:r>
            <a:endParaRPr lang="es-ES" b="1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482886" y="3927763"/>
            <a:ext cx="1378496" cy="5760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Habilidades</a:t>
            </a:r>
            <a:endParaRPr lang="es-ES" b="1" dirty="0"/>
          </a:p>
        </p:txBody>
      </p:sp>
      <p:sp>
        <p:nvSpPr>
          <p:cNvPr id="9" name="8 Flecha derecha"/>
          <p:cNvSpPr/>
          <p:nvPr/>
        </p:nvSpPr>
        <p:spPr>
          <a:xfrm>
            <a:off x="1918672" y="1677997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20 Flecha derecha"/>
          <p:cNvSpPr/>
          <p:nvPr/>
        </p:nvSpPr>
        <p:spPr>
          <a:xfrm>
            <a:off x="1918672" y="1956219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2555776" y="1533421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Ser persona que acepte el riesgo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555776" y="1869791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Contexto familiar y círculo de amistades pueden influir en aceptación del riesgo</a:t>
            </a:r>
            <a:endParaRPr lang="es-ES" dirty="0"/>
          </a:p>
        </p:txBody>
      </p:sp>
      <p:sp>
        <p:nvSpPr>
          <p:cNvPr id="28" name="27 Flecha derecha"/>
          <p:cNvSpPr/>
          <p:nvPr/>
        </p:nvSpPr>
        <p:spPr>
          <a:xfrm>
            <a:off x="1966596" y="2930701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28 Flecha derecha"/>
          <p:cNvSpPr/>
          <p:nvPr/>
        </p:nvSpPr>
        <p:spPr>
          <a:xfrm>
            <a:off x="1966596" y="3208923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621550" y="2839591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Capital inicial</a:t>
            </a:r>
            <a:endParaRPr lang="es-ES" dirty="0"/>
          </a:p>
        </p:txBody>
      </p:sp>
      <p:sp>
        <p:nvSpPr>
          <p:cNvPr id="31" name="30 CuadroTexto"/>
          <p:cNvSpPr txBox="1"/>
          <p:nvPr/>
        </p:nvSpPr>
        <p:spPr>
          <a:xfrm>
            <a:off x="2621550" y="3127623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Acceso a la tecnología</a:t>
            </a:r>
            <a:endParaRPr lang="es-ES" dirty="0"/>
          </a:p>
        </p:txBody>
      </p:sp>
      <p:sp>
        <p:nvSpPr>
          <p:cNvPr id="32" name="31 CuadroTexto"/>
          <p:cNvSpPr txBox="1"/>
          <p:nvPr/>
        </p:nvSpPr>
        <p:spPr>
          <a:xfrm>
            <a:off x="2629387" y="3925557"/>
            <a:ext cx="235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1) Conocer el negocio  </a:t>
            </a:r>
            <a:endParaRPr lang="es-ES" dirty="0"/>
          </a:p>
        </p:txBody>
      </p:sp>
      <p:sp>
        <p:nvSpPr>
          <p:cNvPr id="35" name="34 Flecha derecha"/>
          <p:cNvSpPr/>
          <p:nvPr/>
        </p:nvSpPr>
        <p:spPr>
          <a:xfrm>
            <a:off x="2017524" y="4024001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35 Flecha derecha"/>
          <p:cNvSpPr/>
          <p:nvPr/>
        </p:nvSpPr>
        <p:spPr>
          <a:xfrm>
            <a:off x="2006340" y="4356517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36 CuadroTexto"/>
          <p:cNvSpPr txBox="1"/>
          <p:nvPr/>
        </p:nvSpPr>
        <p:spPr>
          <a:xfrm>
            <a:off x="2621550" y="4277085"/>
            <a:ext cx="470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2) Conocimientos de administración  y gestión</a:t>
            </a:r>
            <a:endParaRPr lang="es-ES" dirty="0"/>
          </a:p>
        </p:txBody>
      </p:sp>
      <p:sp>
        <p:nvSpPr>
          <p:cNvPr id="38" name="37 CuadroTexto"/>
          <p:cNvSpPr txBox="1"/>
          <p:nvPr/>
        </p:nvSpPr>
        <p:spPr>
          <a:xfrm>
            <a:off x="2629387" y="4645896"/>
            <a:ext cx="37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3) Habilidades personales y sociales</a:t>
            </a:r>
            <a:endParaRPr lang="es-ES" dirty="0"/>
          </a:p>
        </p:txBody>
      </p:sp>
      <p:sp>
        <p:nvSpPr>
          <p:cNvPr id="39" name="38 Flecha derecha"/>
          <p:cNvSpPr/>
          <p:nvPr/>
        </p:nvSpPr>
        <p:spPr>
          <a:xfrm>
            <a:off x="2017524" y="4734665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15913" y="1164089"/>
            <a:ext cx="122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Requisitos:</a:t>
            </a:r>
            <a:endParaRPr lang="es-ES" b="1" dirty="0"/>
          </a:p>
        </p:txBody>
      </p:sp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5" name="44 Flecha izquierda">
            <a:hlinkClick r:id="rId3" action="ppaction://hlinksldjump"/>
          </p:cNvPr>
          <p:cNvSpPr/>
          <p:nvPr/>
        </p:nvSpPr>
        <p:spPr>
          <a:xfrm>
            <a:off x="78143" y="6252795"/>
            <a:ext cx="875539" cy="281841"/>
          </a:xfrm>
          <a:prstGeom prst="leftArrow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6" name="45 Flecha derecha"/>
          <p:cNvSpPr/>
          <p:nvPr/>
        </p:nvSpPr>
        <p:spPr>
          <a:xfrm>
            <a:off x="7513760" y="6375720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b="1" dirty="0">
                <a:solidFill>
                  <a:schemeClr val="tx2"/>
                </a:solidFill>
              </a:rPr>
              <a:t>siguiente</a:t>
            </a:r>
            <a:endParaRPr lang="es-ES" sz="1100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Requisitos y teorías del empresario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5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Rectángulo redondeado"/>
          <p:cNvSpPr/>
          <p:nvPr/>
        </p:nvSpPr>
        <p:spPr>
          <a:xfrm>
            <a:off x="482885" y="2081624"/>
            <a:ext cx="3585059" cy="5760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Modelo clásico</a:t>
            </a:r>
          </a:p>
          <a:p>
            <a:pPr algn="ctr"/>
            <a:r>
              <a:rPr lang="es-ES" b="1" dirty="0"/>
              <a:t>Confort-aprendizaje-pánico</a:t>
            </a:r>
          </a:p>
        </p:txBody>
      </p:sp>
      <p:sp>
        <p:nvSpPr>
          <p:cNvPr id="28" name="27 Flecha derecha"/>
          <p:cNvSpPr/>
          <p:nvPr/>
        </p:nvSpPr>
        <p:spPr>
          <a:xfrm>
            <a:off x="4266585" y="2264894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29 CuadroTexto"/>
          <p:cNvSpPr txBox="1"/>
          <p:nvPr/>
        </p:nvSpPr>
        <p:spPr>
          <a:xfrm>
            <a:off x="547222" y="2724435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Cierta ansiedad pero no excesiva</a:t>
            </a:r>
            <a:endParaRPr lang="es-ES" dirty="0"/>
          </a:p>
        </p:txBody>
      </p:sp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5" name="44 Flecha izquierda">
            <a:hlinkClick r:id="rId3" action="ppaction://hlinksldjump"/>
          </p:cNvPr>
          <p:cNvSpPr/>
          <p:nvPr/>
        </p:nvSpPr>
        <p:spPr>
          <a:xfrm>
            <a:off x="78143" y="6252795"/>
            <a:ext cx="875539" cy="281841"/>
          </a:xfrm>
          <a:prstGeom prst="leftArrow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6" name="45 Flecha derecha"/>
          <p:cNvSpPr/>
          <p:nvPr/>
        </p:nvSpPr>
        <p:spPr>
          <a:xfrm>
            <a:off x="7513760" y="6375720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b="1" dirty="0">
                <a:solidFill>
                  <a:schemeClr val="tx2"/>
                </a:solidFill>
              </a:rPr>
              <a:t>siguiente</a:t>
            </a:r>
            <a:endParaRPr lang="es-ES" sz="1100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Requisitos y teorías del empresario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2" name="2 CuadroTexto">
            <a:extLst>
              <a:ext uri="{FF2B5EF4-FFF2-40B4-BE49-F238E27FC236}">
                <a16:creationId xmlns:a16="http://schemas.microsoft.com/office/drawing/2014/main" id="{AFB8F463-ED30-4E73-A87A-0F96B021C06B}"/>
              </a:ext>
            </a:extLst>
          </p:cNvPr>
          <p:cNvSpPr txBox="1"/>
          <p:nvPr/>
        </p:nvSpPr>
        <p:spPr>
          <a:xfrm>
            <a:off x="414323" y="969218"/>
            <a:ext cx="200840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>
                <a:solidFill>
                  <a:schemeClr val="tx1"/>
                </a:solidFill>
              </a:rPr>
              <a:t>ZONA DE CONFORT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21 CuadroTexto">
            <a:extLst>
              <a:ext uri="{FF2B5EF4-FFF2-40B4-BE49-F238E27FC236}">
                <a16:creationId xmlns:a16="http://schemas.microsoft.com/office/drawing/2014/main" id="{7F3FB32E-A9D2-4CED-9A35-B83F53C39AD6}"/>
              </a:ext>
            </a:extLst>
          </p:cNvPr>
          <p:cNvSpPr txBox="1"/>
          <p:nvPr/>
        </p:nvSpPr>
        <p:spPr>
          <a:xfrm>
            <a:off x="3116393" y="866231"/>
            <a:ext cx="5600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Zona psicológica segura cuando te mueves en un entorno que dominas, allí todo resulta conocido y no arriesgas</a:t>
            </a:r>
          </a:p>
        </p:txBody>
      </p:sp>
      <p:sp>
        <p:nvSpPr>
          <p:cNvPr id="4" name="31 Flecha derecha">
            <a:extLst>
              <a:ext uri="{FF2B5EF4-FFF2-40B4-BE49-F238E27FC236}">
                <a16:creationId xmlns:a16="http://schemas.microsoft.com/office/drawing/2014/main" id="{389DB020-DD15-4A81-88E8-404A7885396D}"/>
              </a:ext>
            </a:extLst>
          </p:cNvPr>
          <p:cNvSpPr/>
          <p:nvPr/>
        </p:nvSpPr>
        <p:spPr>
          <a:xfrm>
            <a:off x="2521580" y="1060903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17 Rectángulo redondeado">
            <a:extLst>
              <a:ext uri="{FF2B5EF4-FFF2-40B4-BE49-F238E27FC236}">
                <a16:creationId xmlns:a16="http://schemas.microsoft.com/office/drawing/2014/main" id="{E1C3B93E-8B3C-4CC4-9C6A-2679F7A6FB67}"/>
              </a:ext>
            </a:extLst>
          </p:cNvPr>
          <p:cNvSpPr/>
          <p:nvPr/>
        </p:nvSpPr>
        <p:spPr>
          <a:xfrm>
            <a:off x="482885" y="3397263"/>
            <a:ext cx="3585059" cy="5760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Modelo optimista</a:t>
            </a:r>
          </a:p>
          <a:p>
            <a:pPr algn="ctr"/>
            <a:r>
              <a:rPr lang="es-ES" b="1" dirty="0"/>
              <a:t>Confort-aprendizaje-mágica</a:t>
            </a:r>
          </a:p>
        </p:txBody>
      </p:sp>
      <p:sp>
        <p:nvSpPr>
          <p:cNvPr id="12" name="27 Flecha derecha">
            <a:extLst>
              <a:ext uri="{FF2B5EF4-FFF2-40B4-BE49-F238E27FC236}">
                <a16:creationId xmlns:a16="http://schemas.microsoft.com/office/drawing/2014/main" id="{722ADB85-C395-4D68-A9C8-F9DC1BF2FE08}"/>
              </a:ext>
            </a:extLst>
          </p:cNvPr>
          <p:cNvSpPr/>
          <p:nvPr/>
        </p:nvSpPr>
        <p:spPr>
          <a:xfrm>
            <a:off x="4266585" y="3580533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29 CuadroTexto">
            <a:extLst>
              <a:ext uri="{FF2B5EF4-FFF2-40B4-BE49-F238E27FC236}">
                <a16:creationId xmlns:a16="http://schemas.microsoft.com/office/drawing/2014/main" id="{FEDD191D-41B7-4808-888C-982C694D9D6B}"/>
              </a:ext>
            </a:extLst>
          </p:cNvPr>
          <p:cNvSpPr txBox="1"/>
          <p:nvPr/>
        </p:nvSpPr>
        <p:spPr>
          <a:xfrm>
            <a:off x="545494" y="401564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Pueden ocurrir cosas maravillosas</a:t>
            </a:r>
            <a:endParaRPr lang="es-ES" dirty="0"/>
          </a:p>
        </p:txBody>
      </p:sp>
      <p:sp>
        <p:nvSpPr>
          <p:cNvPr id="15" name="17 Rectángulo redondeado">
            <a:extLst>
              <a:ext uri="{FF2B5EF4-FFF2-40B4-BE49-F238E27FC236}">
                <a16:creationId xmlns:a16="http://schemas.microsoft.com/office/drawing/2014/main" id="{EB647C22-F27D-4055-858A-D5334AB333E2}"/>
              </a:ext>
            </a:extLst>
          </p:cNvPr>
          <p:cNvSpPr/>
          <p:nvPr/>
        </p:nvSpPr>
        <p:spPr>
          <a:xfrm>
            <a:off x="482885" y="4562439"/>
            <a:ext cx="3585059" cy="73261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Modelo intermedio</a:t>
            </a:r>
          </a:p>
          <a:p>
            <a:pPr algn="ctr"/>
            <a:r>
              <a:rPr lang="es-ES" b="1" dirty="0"/>
              <a:t>Confort-miedo-aprendizaje-crecimiento</a:t>
            </a:r>
          </a:p>
        </p:txBody>
      </p:sp>
      <p:sp>
        <p:nvSpPr>
          <p:cNvPr id="16" name="27 Flecha derecha">
            <a:extLst>
              <a:ext uri="{FF2B5EF4-FFF2-40B4-BE49-F238E27FC236}">
                <a16:creationId xmlns:a16="http://schemas.microsoft.com/office/drawing/2014/main" id="{091E60C9-ADE4-48A8-936B-F7D412FA01AE}"/>
              </a:ext>
            </a:extLst>
          </p:cNvPr>
          <p:cNvSpPr/>
          <p:nvPr/>
        </p:nvSpPr>
        <p:spPr>
          <a:xfrm>
            <a:off x="4266585" y="4832849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29 CuadroTexto">
            <a:extLst>
              <a:ext uri="{FF2B5EF4-FFF2-40B4-BE49-F238E27FC236}">
                <a16:creationId xmlns:a16="http://schemas.microsoft.com/office/drawing/2014/main" id="{E7ECC9F6-06AA-4A88-B346-F920370D78A6}"/>
              </a:ext>
            </a:extLst>
          </p:cNvPr>
          <p:cNvSpPr txBox="1"/>
          <p:nvPr/>
        </p:nvSpPr>
        <p:spPr>
          <a:xfrm>
            <a:off x="537296" y="5342721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Salir del confort supone una zona de dudas que debes gestionar para crecer</a:t>
            </a:r>
            <a:endParaRPr lang="es-ES" dirty="0"/>
          </a:p>
        </p:txBody>
      </p:sp>
      <p:pic>
        <p:nvPicPr>
          <p:cNvPr id="60" name="Imagen 59" descr="Imagen que contiene cd&#10;&#10;Descripción generada automáticamente">
            <a:extLst>
              <a:ext uri="{FF2B5EF4-FFF2-40B4-BE49-F238E27FC236}">
                <a16:creationId xmlns:a16="http://schemas.microsoft.com/office/drawing/2014/main" id="{8815F047-6823-42D9-82FC-B9284921E2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009" y="1360187"/>
            <a:ext cx="1800200" cy="1841288"/>
          </a:xfrm>
          <a:prstGeom prst="rect">
            <a:avLst/>
          </a:prstGeom>
        </p:spPr>
      </p:pic>
      <p:pic>
        <p:nvPicPr>
          <p:cNvPr id="62" name="Imagen 61" descr="Imagen que contiene fruta&#10;&#10;Descripción generada automáticamente">
            <a:extLst>
              <a:ext uri="{FF2B5EF4-FFF2-40B4-BE49-F238E27FC236}">
                <a16:creationId xmlns:a16="http://schemas.microsoft.com/office/drawing/2014/main" id="{A6DD9C7B-63AB-4868-AA6D-B1093F1EDF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006" y="2725510"/>
            <a:ext cx="1931196" cy="1975275"/>
          </a:xfrm>
          <a:prstGeom prst="rect">
            <a:avLst/>
          </a:prstGeom>
        </p:spPr>
      </p:pic>
      <p:pic>
        <p:nvPicPr>
          <p:cNvPr id="64" name="Imagen 63" descr="Imagen que contiene fruta, cd&#10;&#10;Descripción generada automáticamente">
            <a:extLst>
              <a:ext uri="{FF2B5EF4-FFF2-40B4-BE49-F238E27FC236}">
                <a16:creationId xmlns:a16="http://schemas.microsoft.com/office/drawing/2014/main" id="{6DEEC4BF-5D25-4183-A25F-BD7C37F73EB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322" y="4018573"/>
            <a:ext cx="2402346" cy="201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1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139777" y="1453416"/>
            <a:ext cx="2773342" cy="53634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Tª del  empresario-riesgo </a:t>
            </a:r>
          </a:p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ES_tradnl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Knight</a:t>
            </a:r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- 1921)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141499" y="2250339"/>
            <a:ext cx="2732579" cy="7777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Tª del empresario innovador</a:t>
            </a:r>
          </a:p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s-ES_tradnl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Shumpeter</a:t>
            </a:r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- 1944)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174696" y="3252681"/>
            <a:ext cx="2732579" cy="6219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Tª de la tecnoestructura </a:t>
            </a:r>
          </a:p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ES_tradnl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Galbraith</a:t>
            </a:r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- 1967)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8 Flecha derecha"/>
          <p:cNvSpPr/>
          <p:nvPr/>
        </p:nvSpPr>
        <p:spPr>
          <a:xfrm>
            <a:off x="3088017" y="1590741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3715524" y="1495073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Asume el riesgo económico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3721173" y="3641844"/>
            <a:ext cx="4835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Pequeñas empresas propietario = directivo </a:t>
            </a:r>
            <a:endParaRPr lang="es-ES" dirty="0"/>
          </a:p>
        </p:txBody>
      </p:sp>
      <p:sp>
        <p:nvSpPr>
          <p:cNvPr id="28" name="27 Flecha derecha"/>
          <p:cNvSpPr/>
          <p:nvPr/>
        </p:nvSpPr>
        <p:spPr>
          <a:xfrm>
            <a:off x="3062162" y="2250339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28 Flecha derecha"/>
          <p:cNvSpPr/>
          <p:nvPr/>
        </p:nvSpPr>
        <p:spPr>
          <a:xfrm>
            <a:off x="3061407" y="2782923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29 CuadroTexto"/>
          <p:cNvSpPr txBox="1"/>
          <p:nvPr/>
        </p:nvSpPr>
        <p:spPr>
          <a:xfrm>
            <a:off x="3715524" y="2036116"/>
            <a:ext cx="476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3 etapas cambio tecnológico: </a:t>
            </a:r>
          </a:p>
          <a:p>
            <a:r>
              <a:rPr lang="es-ES_tradnl" dirty="0"/>
              <a:t>invención </a:t>
            </a:r>
            <a:r>
              <a:rPr lang="es-ES_tradnl" dirty="0">
                <a:sym typeface="Wingdings" pitchFamily="2" charset="2"/>
              </a:rPr>
              <a:t> innovación  imitación</a:t>
            </a:r>
            <a:endParaRPr lang="es-ES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746739" y="2694154"/>
            <a:ext cx="462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Verdaderos empresarios son los innovadores</a:t>
            </a:r>
            <a:endParaRPr lang="es-ES" dirty="0"/>
          </a:p>
        </p:txBody>
      </p:sp>
      <p:sp>
        <p:nvSpPr>
          <p:cNvPr id="35" name="34 Flecha derecha"/>
          <p:cNvSpPr/>
          <p:nvPr/>
        </p:nvSpPr>
        <p:spPr>
          <a:xfrm>
            <a:off x="3089077" y="3284607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35 Flecha derecha"/>
          <p:cNvSpPr/>
          <p:nvPr/>
        </p:nvSpPr>
        <p:spPr>
          <a:xfrm>
            <a:off x="3085454" y="3730613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36 CuadroTexto"/>
          <p:cNvSpPr txBox="1"/>
          <p:nvPr/>
        </p:nvSpPr>
        <p:spPr>
          <a:xfrm>
            <a:off x="3747158" y="3195838"/>
            <a:ext cx="470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Directivos toman decisiones</a:t>
            </a:r>
            <a:endParaRPr lang="es-ES" dirty="0"/>
          </a:p>
        </p:txBody>
      </p:sp>
      <p:sp>
        <p:nvSpPr>
          <p:cNvPr id="38" name="37 CuadroTexto"/>
          <p:cNvSpPr txBox="1"/>
          <p:nvPr/>
        </p:nvSpPr>
        <p:spPr>
          <a:xfrm>
            <a:off x="3747158" y="4747173"/>
            <a:ext cx="374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Condiciones sociales y culturales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s-ES_tradnl" i="1" dirty="0"/>
              <a:t>Tª de la incubadora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s-ES_tradnl" i="1" dirty="0"/>
              <a:t>Tª de la marginación social</a:t>
            </a:r>
            <a:endParaRPr lang="es-ES" i="1" dirty="0"/>
          </a:p>
        </p:txBody>
      </p:sp>
      <p:sp>
        <p:nvSpPr>
          <p:cNvPr id="39" name="38 Flecha derecha"/>
          <p:cNvSpPr/>
          <p:nvPr/>
        </p:nvSpPr>
        <p:spPr>
          <a:xfrm>
            <a:off x="3061407" y="4266935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48158" y="898360"/>
            <a:ext cx="122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Teorías:</a:t>
            </a:r>
            <a:endParaRPr lang="es-ES" b="1" dirty="0"/>
          </a:p>
        </p:txBody>
      </p:sp>
      <p:sp>
        <p:nvSpPr>
          <p:cNvPr id="34" name="33 Rectángulo redondeado"/>
          <p:cNvSpPr/>
          <p:nvPr/>
        </p:nvSpPr>
        <p:spPr>
          <a:xfrm>
            <a:off x="167881" y="4078398"/>
            <a:ext cx="2734302" cy="49627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Tª de la oportunidad</a:t>
            </a:r>
          </a:p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ES_tradnl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kirzner</a:t>
            </a:r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- 1973)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40 Rectángulo redondeado"/>
          <p:cNvSpPr/>
          <p:nvPr/>
        </p:nvSpPr>
        <p:spPr>
          <a:xfrm>
            <a:off x="139777" y="4716313"/>
            <a:ext cx="2802419" cy="48277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Tªs socioculturales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3715524" y="4178166"/>
            <a:ext cx="4835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Ver oportunidad de negocio en mercado</a:t>
            </a:r>
            <a:endParaRPr lang="es-ES" dirty="0"/>
          </a:p>
        </p:txBody>
      </p:sp>
      <p:sp>
        <p:nvSpPr>
          <p:cNvPr id="43" name="42 Flecha derecha"/>
          <p:cNvSpPr/>
          <p:nvPr/>
        </p:nvSpPr>
        <p:spPr>
          <a:xfrm>
            <a:off x="3055546" y="4861801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8" name="47 Flecha izquierda">
            <a:hlinkClick r:id="rId3" action="ppaction://hlinksldjump"/>
          </p:cNvPr>
          <p:cNvSpPr/>
          <p:nvPr/>
        </p:nvSpPr>
        <p:spPr>
          <a:xfrm>
            <a:off x="110388" y="6318199"/>
            <a:ext cx="875539" cy="281841"/>
          </a:xfrm>
          <a:prstGeom prst="leftArrow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9" name="48 Flecha derecha"/>
          <p:cNvSpPr/>
          <p:nvPr/>
        </p:nvSpPr>
        <p:spPr>
          <a:xfrm>
            <a:off x="7561757" y="6332379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b="1" dirty="0">
                <a:solidFill>
                  <a:schemeClr val="tx2"/>
                </a:solidFill>
              </a:rPr>
              <a:t>siguiente</a:t>
            </a:r>
            <a:endParaRPr lang="es-ES" sz="1100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Requisitos y teorías del empresario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5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69469F-D67D-419A-909D-3596627A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9</a:t>
            </a:fld>
            <a:endParaRPr lang="es-ES" dirty="0"/>
          </a:p>
        </p:txBody>
      </p:sp>
      <p:sp>
        <p:nvSpPr>
          <p:cNvPr id="7" name="2 CuadroTexto">
            <a:extLst>
              <a:ext uri="{FF2B5EF4-FFF2-40B4-BE49-F238E27FC236}">
                <a16:creationId xmlns:a16="http://schemas.microsoft.com/office/drawing/2014/main" id="{E901C0C2-362A-44CF-9A0C-255D5CDFAD4E}"/>
              </a:ext>
            </a:extLst>
          </p:cNvPr>
          <p:cNvSpPr txBox="1"/>
          <p:nvPr/>
        </p:nvSpPr>
        <p:spPr>
          <a:xfrm>
            <a:off x="1790700" y="836712"/>
            <a:ext cx="5562600" cy="6573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>
                <a:solidFill>
                  <a:schemeClr val="tx1"/>
                </a:solidFill>
              </a:rPr>
              <a:t>PERCEPCIONES, VALORES Y APTITUDES DE LA POBLACIÓN ESPAÑOLA RESPECTO AL EMPRENDIMIENTO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CDC428AB-A353-481A-A71E-2D54669211A5}"/>
              </a:ext>
            </a:extLst>
          </p:cNvPr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Requisitos y teorías del empresario</a:t>
            </a:r>
          </a:p>
        </p:txBody>
      </p:sp>
      <p:pic>
        <p:nvPicPr>
          <p:cNvPr id="11" name="Imagen 10" descr="Imagen que contiene firmar, estacionado&#10;&#10;Descripción generada automáticamente">
            <a:extLst>
              <a:ext uri="{FF2B5EF4-FFF2-40B4-BE49-F238E27FC236}">
                <a16:creationId xmlns:a16="http://schemas.microsoft.com/office/drawing/2014/main" id="{829CDDF8-B59A-47D3-995E-19313E39C9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91606"/>
            <a:ext cx="7622280" cy="446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912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</TotalTime>
  <Words>1157</Words>
  <Application>Microsoft Office PowerPoint</Application>
  <PresentationFormat>Presentación en pantalla (4:3)</PresentationFormat>
  <Paragraphs>233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Wingdings</vt:lpstr>
      <vt:lpstr>Tema de Office</vt:lpstr>
      <vt:lpstr>Presentación de PowerPoint</vt:lpstr>
      <vt:lpstr>CONTENIDOS</vt:lpstr>
      <vt:lpstr>RECUERDA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BRUNO  GARCIA GONZALEZ</cp:lastModifiedBy>
  <cp:revision>139</cp:revision>
  <dcterms:created xsi:type="dcterms:W3CDTF">2013-09-12T06:29:10Z</dcterms:created>
  <dcterms:modified xsi:type="dcterms:W3CDTF">2020-09-08T12:19:23Z</dcterms:modified>
</cp:coreProperties>
</file>