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26"/>
  </p:notesMasterIdLst>
  <p:sldIdLst>
    <p:sldId id="256" r:id="rId5"/>
    <p:sldId id="297" r:id="rId6"/>
    <p:sldId id="298" r:id="rId7"/>
    <p:sldId id="299" r:id="rId8"/>
    <p:sldId id="285" r:id="rId9"/>
    <p:sldId id="291" r:id="rId10"/>
    <p:sldId id="286" r:id="rId11"/>
    <p:sldId id="288" r:id="rId12"/>
    <p:sldId id="293" r:id="rId13"/>
    <p:sldId id="274" r:id="rId14"/>
    <p:sldId id="295" r:id="rId15"/>
    <p:sldId id="300" r:id="rId16"/>
    <p:sldId id="301" r:id="rId17"/>
    <p:sldId id="302" r:id="rId18"/>
    <p:sldId id="292" r:id="rId19"/>
    <p:sldId id="269" r:id="rId20"/>
    <p:sldId id="304" r:id="rId21"/>
    <p:sldId id="262" r:id="rId22"/>
    <p:sldId id="287" r:id="rId23"/>
    <p:sldId id="289" r:id="rId24"/>
    <p:sldId id="270"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82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p:restoredTop sz="94694"/>
  </p:normalViewPr>
  <p:slideViewPr>
    <p:cSldViewPr>
      <p:cViewPr varScale="1">
        <p:scale>
          <a:sx n="108" d="100"/>
          <a:sy n="108" d="100"/>
        </p:scale>
        <p:origin x="349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thor, Shekhar" userId="ad362446-2a51-466e-aa90-f9b14243b3e7" providerId="ADAL" clId="{F9701393-7F9E-C742-859F-71708A7F4F49}"/>
    <pc:docChg chg="undo custSel addSld delSld modSld">
      <pc:chgData name="Rathor, Shekhar" userId="ad362446-2a51-466e-aa90-f9b14243b3e7" providerId="ADAL" clId="{F9701393-7F9E-C742-859F-71708A7F4F49}" dt="2023-08-09T04:02:07.921" v="61" actId="255"/>
      <pc:docMkLst>
        <pc:docMk/>
      </pc:docMkLst>
      <pc:sldChg chg="modSp add del mod">
        <pc:chgData name="Rathor, Shekhar" userId="ad362446-2a51-466e-aa90-f9b14243b3e7" providerId="ADAL" clId="{F9701393-7F9E-C742-859F-71708A7F4F49}" dt="2023-08-09T03:59:11.389" v="51" actId="6549"/>
        <pc:sldMkLst>
          <pc:docMk/>
          <pc:sldMk cId="404887808" sldId="297"/>
        </pc:sldMkLst>
        <pc:spChg chg="mod">
          <ac:chgData name="Rathor, Shekhar" userId="ad362446-2a51-466e-aa90-f9b14243b3e7" providerId="ADAL" clId="{F9701393-7F9E-C742-859F-71708A7F4F49}" dt="2023-08-09T03:58:53.927" v="30" actId="5793"/>
          <ac:spMkLst>
            <pc:docMk/>
            <pc:sldMk cId="404887808" sldId="297"/>
            <ac:spMk id="2" creationId="{F9B9B082-98B7-4BA3-94CF-A5929CA09A2D}"/>
          </ac:spMkLst>
        </pc:spChg>
        <pc:spChg chg="mod">
          <ac:chgData name="Rathor, Shekhar" userId="ad362446-2a51-466e-aa90-f9b14243b3e7" providerId="ADAL" clId="{F9701393-7F9E-C742-859F-71708A7F4F49}" dt="2023-08-09T03:59:11.389" v="51" actId="6549"/>
          <ac:spMkLst>
            <pc:docMk/>
            <pc:sldMk cId="404887808" sldId="297"/>
            <ac:spMk id="3" creationId="{4BFE4023-A706-45F3-85B7-5DA79604F6B4}"/>
          </ac:spMkLst>
        </pc:spChg>
      </pc:sldChg>
      <pc:sldChg chg="modSp add mod">
        <pc:chgData name="Rathor, Shekhar" userId="ad362446-2a51-466e-aa90-f9b14243b3e7" providerId="ADAL" clId="{F9701393-7F9E-C742-859F-71708A7F4F49}" dt="2023-08-09T03:59:07.092" v="48" actId="6549"/>
        <pc:sldMkLst>
          <pc:docMk/>
          <pc:sldMk cId="148261175" sldId="298"/>
        </pc:sldMkLst>
        <pc:spChg chg="mod">
          <ac:chgData name="Rathor, Shekhar" userId="ad362446-2a51-466e-aa90-f9b14243b3e7" providerId="ADAL" clId="{F9701393-7F9E-C742-859F-71708A7F4F49}" dt="2023-08-09T03:59:01.620" v="46" actId="20577"/>
          <ac:spMkLst>
            <pc:docMk/>
            <pc:sldMk cId="148261175" sldId="298"/>
            <ac:spMk id="2" creationId="{F9B9B082-98B7-4BA3-94CF-A5929CA09A2D}"/>
          </ac:spMkLst>
        </pc:spChg>
        <pc:spChg chg="mod">
          <ac:chgData name="Rathor, Shekhar" userId="ad362446-2a51-466e-aa90-f9b14243b3e7" providerId="ADAL" clId="{F9701393-7F9E-C742-859F-71708A7F4F49}" dt="2023-08-09T03:59:07.092" v="48" actId="6549"/>
          <ac:spMkLst>
            <pc:docMk/>
            <pc:sldMk cId="148261175" sldId="298"/>
            <ac:spMk id="3" creationId="{4BFE4023-A706-45F3-85B7-5DA79604F6B4}"/>
          </ac:spMkLst>
        </pc:spChg>
      </pc:sldChg>
      <pc:sldChg chg="modSp add mod">
        <pc:chgData name="Rathor, Shekhar" userId="ad362446-2a51-466e-aa90-f9b14243b3e7" providerId="ADAL" clId="{F9701393-7F9E-C742-859F-71708A7F4F49}" dt="2023-08-09T04:02:07.921" v="61" actId="255"/>
        <pc:sldMkLst>
          <pc:docMk/>
          <pc:sldMk cId="2736417165" sldId="299"/>
        </pc:sldMkLst>
        <pc:spChg chg="mod">
          <ac:chgData name="Rathor, Shekhar" userId="ad362446-2a51-466e-aa90-f9b14243b3e7" providerId="ADAL" clId="{F9701393-7F9E-C742-859F-71708A7F4F49}" dt="2023-08-09T04:02:07.921" v="61" actId="255"/>
          <ac:spMkLst>
            <pc:docMk/>
            <pc:sldMk cId="2736417165" sldId="299"/>
            <ac:spMk id="3" creationId="{4BFE4023-A706-45F3-85B7-5DA79604F6B4}"/>
          </ac:spMkLst>
        </pc:spChg>
      </pc:sldChg>
    </pc:docChg>
  </pc:docChgLst>
  <pc:docChgLst>
    <pc:chgData name="Rathor, Shekhar" userId="ad362446-2a51-466e-aa90-f9b14243b3e7" providerId="ADAL" clId="{1A0CC276-4023-1046-92E9-39F997B8073A}"/>
    <pc:docChg chg="undo custSel modSld">
      <pc:chgData name="Rathor, Shekhar" userId="ad362446-2a51-466e-aa90-f9b14243b3e7" providerId="ADAL" clId="{1A0CC276-4023-1046-92E9-39F997B8073A}" dt="2024-01-16T00:48:48.966" v="43" actId="14100"/>
      <pc:docMkLst>
        <pc:docMk/>
      </pc:docMkLst>
      <pc:sldChg chg="modSp mod">
        <pc:chgData name="Rathor, Shekhar" userId="ad362446-2a51-466e-aa90-f9b14243b3e7" providerId="ADAL" clId="{1A0CC276-4023-1046-92E9-39F997B8073A}" dt="2024-01-16T00:47:42.309" v="42" actId="14100"/>
        <pc:sldMkLst>
          <pc:docMk/>
          <pc:sldMk cId="1202727139" sldId="287"/>
        </pc:sldMkLst>
        <pc:spChg chg="mod">
          <ac:chgData name="Rathor, Shekhar" userId="ad362446-2a51-466e-aa90-f9b14243b3e7" providerId="ADAL" clId="{1A0CC276-4023-1046-92E9-39F997B8073A}" dt="2024-01-16T00:47:42.309" v="42" actId="14100"/>
          <ac:spMkLst>
            <pc:docMk/>
            <pc:sldMk cId="1202727139" sldId="287"/>
            <ac:spMk id="3" creationId="{4BFE4023-A706-45F3-85B7-5DA79604F6B4}"/>
          </ac:spMkLst>
        </pc:spChg>
      </pc:sldChg>
      <pc:sldChg chg="modSp mod">
        <pc:chgData name="Rathor, Shekhar" userId="ad362446-2a51-466e-aa90-f9b14243b3e7" providerId="ADAL" clId="{1A0CC276-4023-1046-92E9-39F997B8073A}" dt="2024-01-12T16:31:37.070" v="7" actId="20577"/>
        <pc:sldMkLst>
          <pc:docMk/>
          <pc:sldMk cId="404887808" sldId="297"/>
        </pc:sldMkLst>
        <pc:spChg chg="mod">
          <ac:chgData name="Rathor, Shekhar" userId="ad362446-2a51-466e-aa90-f9b14243b3e7" providerId="ADAL" clId="{1A0CC276-4023-1046-92E9-39F997B8073A}" dt="2024-01-12T16:31:37.070" v="7" actId="20577"/>
          <ac:spMkLst>
            <pc:docMk/>
            <pc:sldMk cId="404887808" sldId="297"/>
            <ac:spMk id="3" creationId="{4BFE4023-A706-45F3-85B7-5DA79604F6B4}"/>
          </ac:spMkLst>
        </pc:spChg>
      </pc:sldChg>
      <pc:sldChg chg="addSp modSp mod">
        <pc:chgData name="Rathor, Shekhar" userId="ad362446-2a51-466e-aa90-f9b14243b3e7" providerId="ADAL" clId="{1A0CC276-4023-1046-92E9-39F997B8073A}" dt="2024-01-16T00:48:48.966" v="43" actId="14100"/>
        <pc:sldMkLst>
          <pc:docMk/>
          <pc:sldMk cId="148261175" sldId="298"/>
        </pc:sldMkLst>
        <pc:spChg chg="mod">
          <ac:chgData name="Rathor, Shekhar" userId="ad362446-2a51-466e-aa90-f9b14243b3e7" providerId="ADAL" clId="{1A0CC276-4023-1046-92E9-39F997B8073A}" dt="2024-01-16T00:48:48.966" v="43" actId="14100"/>
          <ac:spMkLst>
            <pc:docMk/>
            <pc:sldMk cId="148261175" sldId="298"/>
            <ac:spMk id="3" creationId="{4BFE4023-A706-45F3-85B7-5DA79604F6B4}"/>
          </ac:spMkLst>
        </pc:spChg>
        <pc:picChg chg="add mod">
          <ac:chgData name="Rathor, Shekhar" userId="ad362446-2a51-466e-aa90-f9b14243b3e7" providerId="ADAL" clId="{1A0CC276-4023-1046-92E9-39F997B8073A}" dt="2024-01-14T02:18:50.296" v="40" actId="1076"/>
          <ac:picMkLst>
            <pc:docMk/>
            <pc:sldMk cId="148261175" sldId="298"/>
            <ac:picMk id="5" creationId="{8B04DA4F-DC39-90FE-B188-8371E85A8C1F}"/>
          </ac:picMkLst>
        </pc:picChg>
      </pc:sldChg>
      <pc:sldChg chg="modSp mod">
        <pc:chgData name="Rathor, Shekhar" userId="ad362446-2a51-466e-aa90-f9b14243b3e7" providerId="ADAL" clId="{1A0CC276-4023-1046-92E9-39F997B8073A}" dt="2024-01-12T16:34:49.597" v="14"/>
        <pc:sldMkLst>
          <pc:docMk/>
          <pc:sldMk cId="2736417165" sldId="299"/>
        </pc:sldMkLst>
        <pc:spChg chg="mod">
          <ac:chgData name="Rathor, Shekhar" userId="ad362446-2a51-466e-aa90-f9b14243b3e7" providerId="ADAL" clId="{1A0CC276-4023-1046-92E9-39F997B8073A}" dt="2024-01-12T16:34:49.597" v="14"/>
          <ac:spMkLst>
            <pc:docMk/>
            <pc:sldMk cId="2736417165" sldId="299"/>
            <ac:spMk id="3" creationId="{4BFE4023-A706-45F3-85B7-5DA79604F6B4}"/>
          </ac:spMkLst>
        </pc:spChg>
      </pc:sldChg>
    </pc:docChg>
  </pc:docChgLst>
  <pc:docChgLst>
    <pc:chgData name="Rathor, Shekhar" userId="ad362446-2a51-466e-aa90-f9b14243b3e7" providerId="ADAL" clId="{1E78067A-D11F-8F43-B986-137A35DFD7B8}"/>
    <pc:docChg chg="undo custSel addSld delSld modSld">
      <pc:chgData name="Rathor, Shekhar" userId="ad362446-2a51-466e-aa90-f9b14243b3e7" providerId="ADAL" clId="{1E78067A-D11F-8F43-B986-137A35DFD7B8}" dt="2022-08-23T05:08:09.275" v="53" actId="2696"/>
      <pc:docMkLst>
        <pc:docMk/>
      </pc:docMkLst>
      <pc:sldChg chg="modSp mod">
        <pc:chgData name="Rathor, Shekhar" userId="ad362446-2a51-466e-aa90-f9b14243b3e7" providerId="ADAL" clId="{1E78067A-D11F-8F43-B986-137A35DFD7B8}" dt="2022-08-23T01:38:38.112" v="13"/>
        <pc:sldMkLst>
          <pc:docMk/>
          <pc:sldMk cId="0" sldId="256"/>
        </pc:sldMkLst>
        <pc:spChg chg="mod">
          <ac:chgData name="Rathor, Shekhar" userId="ad362446-2a51-466e-aa90-f9b14243b3e7" providerId="ADAL" clId="{1E78067A-D11F-8F43-B986-137A35DFD7B8}" dt="2022-08-23T01:38:38.112" v="13"/>
          <ac:spMkLst>
            <pc:docMk/>
            <pc:sldMk cId="0" sldId="256"/>
            <ac:spMk id="2" creationId="{FC81D6FD-4C8C-48D8-AA1F-1696EDC3C127}"/>
          </ac:spMkLst>
        </pc:spChg>
      </pc:sldChg>
      <pc:sldChg chg="modSp">
        <pc:chgData name="Rathor, Shekhar" userId="ad362446-2a51-466e-aa90-f9b14243b3e7" providerId="ADAL" clId="{1E78067A-D11F-8F43-B986-137A35DFD7B8}" dt="2022-08-23T01:39:56.744" v="18"/>
        <pc:sldMkLst>
          <pc:docMk/>
          <pc:sldMk cId="3311871752" sldId="270"/>
        </pc:sldMkLst>
        <pc:spChg chg="mod">
          <ac:chgData name="Rathor, Shekhar" userId="ad362446-2a51-466e-aa90-f9b14243b3e7" providerId="ADAL" clId="{1E78067A-D11F-8F43-B986-137A35DFD7B8}" dt="2022-08-23T01:39:56.744" v="18"/>
          <ac:spMkLst>
            <pc:docMk/>
            <pc:sldMk cId="3311871752" sldId="270"/>
            <ac:spMk id="3" creationId="{4BFE4023-A706-45F3-85B7-5DA79604F6B4}"/>
          </ac:spMkLst>
        </pc:spChg>
      </pc:sldChg>
      <pc:sldChg chg="del">
        <pc:chgData name="Rathor, Shekhar" userId="ad362446-2a51-466e-aa90-f9b14243b3e7" providerId="ADAL" clId="{1E78067A-D11F-8F43-B986-137A35DFD7B8}" dt="2022-08-23T04:22:30.030" v="19" actId="2696"/>
        <pc:sldMkLst>
          <pc:docMk/>
          <pc:sldMk cId="13411849" sldId="273"/>
        </pc:sldMkLst>
      </pc:sldChg>
      <pc:sldChg chg="modSp add del mod">
        <pc:chgData name="Rathor, Shekhar" userId="ad362446-2a51-466e-aa90-f9b14243b3e7" providerId="ADAL" clId="{1E78067A-D11F-8F43-B986-137A35DFD7B8}" dt="2022-08-23T04:23:30.212" v="41" actId="20577"/>
        <pc:sldMkLst>
          <pc:docMk/>
          <pc:sldMk cId="536270315" sldId="285"/>
        </pc:sldMkLst>
        <pc:spChg chg="mod">
          <ac:chgData name="Rathor, Shekhar" userId="ad362446-2a51-466e-aa90-f9b14243b3e7" providerId="ADAL" clId="{1E78067A-D11F-8F43-B986-137A35DFD7B8}" dt="2022-08-23T04:23:30.212" v="41" actId="20577"/>
          <ac:spMkLst>
            <pc:docMk/>
            <pc:sldMk cId="536270315" sldId="285"/>
            <ac:spMk id="3" creationId="{4BFE4023-A706-45F3-85B7-5DA79604F6B4}"/>
          </ac:spMkLst>
        </pc:spChg>
      </pc:sldChg>
      <pc:sldChg chg="modSp mod">
        <pc:chgData name="Rathor, Shekhar" userId="ad362446-2a51-466e-aa90-f9b14243b3e7" providerId="ADAL" clId="{1E78067A-D11F-8F43-B986-137A35DFD7B8}" dt="2022-08-23T01:39:15.767" v="17" actId="20577"/>
        <pc:sldMkLst>
          <pc:docMk/>
          <pc:sldMk cId="1202727139" sldId="287"/>
        </pc:sldMkLst>
        <pc:spChg chg="mod">
          <ac:chgData name="Rathor, Shekhar" userId="ad362446-2a51-466e-aa90-f9b14243b3e7" providerId="ADAL" clId="{1E78067A-D11F-8F43-B986-137A35DFD7B8}" dt="2022-08-23T01:39:15.767" v="17" actId="20577"/>
          <ac:spMkLst>
            <pc:docMk/>
            <pc:sldMk cId="1202727139" sldId="287"/>
            <ac:spMk id="2" creationId="{F9B9B082-98B7-4BA3-94CF-A5929CA09A2D}"/>
          </ac:spMkLst>
        </pc:spChg>
      </pc:sldChg>
      <pc:sldChg chg="addSp modSp add mod">
        <pc:chgData name="Rathor, Shekhar" userId="ad362446-2a51-466e-aa90-f9b14243b3e7" providerId="ADAL" clId="{1E78067A-D11F-8F43-B986-137A35DFD7B8}" dt="2022-08-23T04:33:00.178" v="51"/>
        <pc:sldMkLst>
          <pc:docMk/>
          <pc:sldMk cId="2527156092" sldId="290"/>
        </pc:sldMkLst>
        <pc:spChg chg="mod">
          <ac:chgData name="Rathor, Shekhar" userId="ad362446-2a51-466e-aa90-f9b14243b3e7" providerId="ADAL" clId="{1E78067A-D11F-8F43-B986-137A35DFD7B8}" dt="2022-08-23T04:32:13.127" v="43" actId="6549"/>
          <ac:spMkLst>
            <pc:docMk/>
            <pc:sldMk cId="2527156092" sldId="290"/>
            <ac:spMk id="3" creationId="{4BFE4023-A706-45F3-85B7-5DA79604F6B4}"/>
          </ac:spMkLst>
        </pc:spChg>
        <pc:picChg chg="add mod modCrop">
          <ac:chgData name="Rathor, Shekhar" userId="ad362446-2a51-466e-aa90-f9b14243b3e7" providerId="ADAL" clId="{1E78067A-D11F-8F43-B986-137A35DFD7B8}" dt="2022-08-23T04:33:00.178" v="51"/>
          <ac:picMkLst>
            <pc:docMk/>
            <pc:sldMk cId="2527156092" sldId="290"/>
            <ac:picMk id="5" creationId="{8B025C15-A1D8-15CB-1284-28F4EDF0FE24}"/>
          </ac:picMkLst>
        </pc:picChg>
      </pc:sldChg>
      <pc:sldChg chg="add del">
        <pc:chgData name="Rathor, Shekhar" userId="ad362446-2a51-466e-aa90-f9b14243b3e7" providerId="ADAL" clId="{1E78067A-D11F-8F43-B986-137A35DFD7B8}" dt="2022-08-23T05:08:09.275" v="53" actId="2696"/>
        <pc:sldMkLst>
          <pc:docMk/>
          <pc:sldMk cId="295490718" sldId="320"/>
        </pc:sldMkLst>
      </pc:sldChg>
    </pc:docChg>
  </pc:docChgLst>
  <pc:docChgLst>
    <pc:chgData name="Rathor, Shekhar" userId="ad362446-2a51-466e-aa90-f9b14243b3e7" providerId="ADAL" clId="{9A8E7EC4-DA18-1540-9360-32B8A1D83213}"/>
    <pc:docChg chg="custSel addSld modSld sldOrd">
      <pc:chgData name="Rathor, Shekhar" userId="ad362446-2a51-466e-aa90-f9b14243b3e7" providerId="ADAL" clId="{9A8E7EC4-DA18-1540-9360-32B8A1D83213}" dt="2023-03-23T03:25:14.096" v="18" actId="1076"/>
      <pc:docMkLst>
        <pc:docMk/>
      </pc:docMkLst>
      <pc:sldChg chg="modSp mod">
        <pc:chgData name="Rathor, Shekhar" userId="ad362446-2a51-466e-aa90-f9b14243b3e7" providerId="ADAL" clId="{9A8E7EC4-DA18-1540-9360-32B8A1D83213}" dt="2023-03-23T03:25:14.096" v="18" actId="1076"/>
        <pc:sldMkLst>
          <pc:docMk/>
          <pc:sldMk cId="1744192832" sldId="294"/>
        </pc:sldMkLst>
        <pc:picChg chg="mod">
          <ac:chgData name="Rathor, Shekhar" userId="ad362446-2a51-466e-aa90-f9b14243b3e7" providerId="ADAL" clId="{9A8E7EC4-DA18-1540-9360-32B8A1D83213}" dt="2023-03-23T03:25:14.096" v="18" actId="1076"/>
          <ac:picMkLst>
            <pc:docMk/>
            <pc:sldMk cId="1744192832" sldId="294"/>
            <ac:picMk id="5" creationId="{B5A3083F-949C-E7BE-27E8-E8EC4BC91813}"/>
          </ac:picMkLst>
        </pc:picChg>
      </pc:sldChg>
      <pc:sldChg chg="addSp delSp modSp add mod ord">
        <pc:chgData name="Rathor, Shekhar" userId="ad362446-2a51-466e-aa90-f9b14243b3e7" providerId="ADAL" clId="{9A8E7EC4-DA18-1540-9360-32B8A1D83213}" dt="2023-03-23T03:25:05.537" v="17" actId="20578"/>
        <pc:sldMkLst>
          <pc:docMk/>
          <pc:sldMk cId="3437265903" sldId="296"/>
        </pc:sldMkLst>
        <pc:picChg chg="add mod modCrop">
          <ac:chgData name="Rathor, Shekhar" userId="ad362446-2a51-466e-aa90-f9b14243b3e7" providerId="ADAL" clId="{9A8E7EC4-DA18-1540-9360-32B8A1D83213}" dt="2023-03-23T03:24:56.703" v="16" actId="1076"/>
          <ac:picMkLst>
            <pc:docMk/>
            <pc:sldMk cId="3437265903" sldId="296"/>
            <ac:picMk id="4" creationId="{C995F783-AAEC-200B-44C5-BFFA19BFDC21}"/>
          </ac:picMkLst>
        </pc:picChg>
        <pc:picChg chg="del">
          <ac:chgData name="Rathor, Shekhar" userId="ad362446-2a51-466e-aa90-f9b14243b3e7" providerId="ADAL" clId="{9A8E7EC4-DA18-1540-9360-32B8A1D83213}" dt="2023-03-23T03:22:58.110" v="1" actId="478"/>
          <ac:picMkLst>
            <pc:docMk/>
            <pc:sldMk cId="3437265903" sldId="296"/>
            <ac:picMk id="5" creationId="{B5A3083F-949C-E7BE-27E8-E8EC4BC91813}"/>
          </ac:picMkLst>
        </pc:picChg>
      </pc:sldChg>
    </pc:docChg>
  </pc:docChgLst>
  <pc:docChgLst>
    <pc:chgData name="Rathor, Shekhar" userId="ad362446-2a51-466e-aa90-f9b14243b3e7" providerId="ADAL" clId="{6622373F-CCDB-0B49-974F-7329A29AB22D}"/>
    <pc:docChg chg="custSel addSld modSld">
      <pc:chgData name="Rathor, Shekhar" userId="ad362446-2a51-466e-aa90-f9b14243b3e7" providerId="ADAL" clId="{6622373F-CCDB-0B49-974F-7329A29AB22D}" dt="2024-05-28T13:43:00.354" v="83" actId="1076"/>
      <pc:docMkLst>
        <pc:docMk/>
      </pc:docMkLst>
      <pc:sldChg chg="modSp mod">
        <pc:chgData name="Rathor, Shekhar" userId="ad362446-2a51-466e-aa90-f9b14243b3e7" providerId="ADAL" clId="{6622373F-CCDB-0B49-974F-7329A29AB22D}" dt="2024-05-26T06:27:55.440" v="33" actId="1076"/>
        <pc:sldMkLst>
          <pc:docMk/>
          <pc:sldMk cId="4263198558" sldId="300"/>
        </pc:sldMkLst>
        <pc:picChg chg="mod">
          <ac:chgData name="Rathor, Shekhar" userId="ad362446-2a51-466e-aa90-f9b14243b3e7" providerId="ADAL" clId="{6622373F-CCDB-0B49-974F-7329A29AB22D}" dt="2024-05-26T06:27:55.440" v="33" actId="1076"/>
          <ac:picMkLst>
            <pc:docMk/>
            <pc:sldMk cId="4263198558" sldId="300"/>
            <ac:picMk id="4" creationId="{B9FE8CF0-EA1A-0298-9E86-A14186E7166A}"/>
          </ac:picMkLst>
        </pc:picChg>
      </pc:sldChg>
      <pc:sldChg chg="addSp delSp modSp add mod">
        <pc:chgData name="Rathor, Shekhar" userId="ad362446-2a51-466e-aa90-f9b14243b3e7" providerId="ADAL" clId="{6622373F-CCDB-0B49-974F-7329A29AB22D}" dt="2024-05-26T06:28:00.448" v="34" actId="1076"/>
        <pc:sldMkLst>
          <pc:docMk/>
          <pc:sldMk cId="4199547643" sldId="301"/>
        </pc:sldMkLst>
        <pc:picChg chg="del">
          <ac:chgData name="Rathor, Shekhar" userId="ad362446-2a51-466e-aa90-f9b14243b3e7" providerId="ADAL" clId="{6622373F-CCDB-0B49-974F-7329A29AB22D}" dt="2024-05-26T06:22:39.163" v="1" actId="478"/>
          <ac:picMkLst>
            <pc:docMk/>
            <pc:sldMk cId="4199547643" sldId="301"/>
            <ac:picMk id="4" creationId="{B9FE8CF0-EA1A-0298-9E86-A14186E7166A}"/>
          </ac:picMkLst>
        </pc:picChg>
        <pc:picChg chg="add mod">
          <ac:chgData name="Rathor, Shekhar" userId="ad362446-2a51-466e-aa90-f9b14243b3e7" providerId="ADAL" clId="{6622373F-CCDB-0B49-974F-7329A29AB22D}" dt="2024-05-26T06:28:00.448" v="34" actId="1076"/>
          <ac:picMkLst>
            <pc:docMk/>
            <pc:sldMk cId="4199547643" sldId="301"/>
            <ac:picMk id="5" creationId="{FC94DE46-B0E6-687F-F5C4-CE5A80CC36A7}"/>
          </ac:picMkLst>
        </pc:picChg>
      </pc:sldChg>
      <pc:sldChg chg="addSp delSp modSp add mod">
        <pc:chgData name="Rathor, Shekhar" userId="ad362446-2a51-466e-aa90-f9b14243b3e7" providerId="ADAL" clId="{6622373F-CCDB-0B49-974F-7329A29AB22D}" dt="2024-05-26T06:28:26.784" v="36" actId="1076"/>
        <pc:sldMkLst>
          <pc:docMk/>
          <pc:sldMk cId="2721782705" sldId="302"/>
        </pc:sldMkLst>
        <pc:picChg chg="add mod">
          <ac:chgData name="Rathor, Shekhar" userId="ad362446-2a51-466e-aa90-f9b14243b3e7" providerId="ADAL" clId="{6622373F-CCDB-0B49-974F-7329A29AB22D}" dt="2024-05-26T06:28:26.784" v="36" actId="1076"/>
          <ac:picMkLst>
            <pc:docMk/>
            <pc:sldMk cId="2721782705" sldId="302"/>
            <ac:picMk id="4" creationId="{90727179-1502-DC69-1011-41FCA7306F36}"/>
          </ac:picMkLst>
        </pc:picChg>
        <pc:picChg chg="del">
          <ac:chgData name="Rathor, Shekhar" userId="ad362446-2a51-466e-aa90-f9b14243b3e7" providerId="ADAL" clId="{6622373F-CCDB-0B49-974F-7329A29AB22D}" dt="2024-05-26T06:24:24.619" v="11" actId="478"/>
          <ac:picMkLst>
            <pc:docMk/>
            <pc:sldMk cId="2721782705" sldId="302"/>
            <ac:picMk id="5" creationId="{FC94DE46-B0E6-687F-F5C4-CE5A80CC36A7}"/>
          </ac:picMkLst>
        </pc:picChg>
      </pc:sldChg>
      <pc:sldChg chg="addSp delSp modSp add mod">
        <pc:chgData name="Rathor, Shekhar" userId="ad362446-2a51-466e-aa90-f9b14243b3e7" providerId="ADAL" clId="{6622373F-CCDB-0B49-974F-7329A29AB22D}" dt="2024-05-28T13:43:00.354" v="83" actId="1076"/>
        <pc:sldMkLst>
          <pc:docMk/>
          <pc:sldMk cId="2443132324" sldId="303"/>
        </pc:sldMkLst>
        <pc:spChg chg="mod">
          <ac:chgData name="Rathor, Shekhar" userId="ad362446-2a51-466e-aa90-f9b14243b3e7" providerId="ADAL" clId="{6622373F-CCDB-0B49-974F-7329A29AB22D}" dt="2024-05-28T13:42:54.527" v="81" actId="20577"/>
          <ac:spMkLst>
            <pc:docMk/>
            <pc:sldMk cId="2443132324" sldId="303"/>
            <ac:spMk id="2" creationId="{DEE8E7F9-74F6-C9E9-E766-72317B4B8EFE}"/>
          </ac:spMkLst>
        </pc:spChg>
        <pc:picChg chg="del">
          <ac:chgData name="Rathor, Shekhar" userId="ad362446-2a51-466e-aa90-f9b14243b3e7" providerId="ADAL" clId="{6622373F-CCDB-0B49-974F-7329A29AB22D}" dt="2024-05-28T13:40:10.984" v="38" actId="478"/>
          <ac:picMkLst>
            <pc:docMk/>
            <pc:sldMk cId="2443132324" sldId="303"/>
            <ac:picMk id="4" creationId="{90727179-1502-DC69-1011-41FCA7306F36}"/>
          </ac:picMkLst>
        </pc:picChg>
        <pc:picChg chg="add mod modCrop">
          <ac:chgData name="Rathor, Shekhar" userId="ad362446-2a51-466e-aa90-f9b14243b3e7" providerId="ADAL" clId="{6622373F-CCDB-0B49-974F-7329A29AB22D}" dt="2024-05-28T13:43:00.354" v="83" actId="1076"/>
          <ac:picMkLst>
            <pc:docMk/>
            <pc:sldMk cId="2443132324" sldId="303"/>
            <ac:picMk id="5" creationId="{287C5B93-98A3-6DC0-B570-7A827E3CDED4}"/>
          </ac:picMkLst>
        </pc:picChg>
      </pc:sldChg>
    </pc:docChg>
  </pc:docChgLst>
  <pc:docChgLst>
    <pc:chgData name="Rathor, Shekhar" userId="ad362446-2a51-466e-aa90-f9b14243b3e7" providerId="ADAL" clId="{F394D893-3F2F-DC42-8028-8094956EE9B8}"/>
    <pc:docChg chg="addSld modSld">
      <pc:chgData name="Rathor, Shekhar" userId="ad362446-2a51-466e-aa90-f9b14243b3e7" providerId="ADAL" clId="{F394D893-3F2F-DC42-8028-8094956EE9B8}" dt="2024-06-27T12:55:48.531" v="7" actId="255"/>
      <pc:docMkLst>
        <pc:docMk/>
      </pc:docMkLst>
      <pc:sldChg chg="modSp add mod">
        <pc:chgData name="Rathor, Shekhar" userId="ad362446-2a51-466e-aa90-f9b14243b3e7" providerId="ADAL" clId="{F394D893-3F2F-DC42-8028-8094956EE9B8}" dt="2024-06-27T12:55:48.531" v="7" actId="255"/>
        <pc:sldMkLst>
          <pc:docMk/>
          <pc:sldMk cId="2063409938" sldId="304"/>
        </pc:sldMkLst>
        <pc:spChg chg="mod">
          <ac:chgData name="Rathor, Shekhar" userId="ad362446-2a51-466e-aa90-f9b14243b3e7" providerId="ADAL" clId="{F394D893-3F2F-DC42-8028-8094956EE9B8}" dt="2024-06-27T12:55:48.531" v="7" actId="255"/>
          <ac:spMkLst>
            <pc:docMk/>
            <pc:sldMk cId="2063409938" sldId="304"/>
            <ac:spMk id="3" creationId="{4BFE4023-A706-45F3-85B7-5DA79604F6B4}"/>
          </ac:spMkLst>
        </pc:spChg>
      </pc:sldChg>
    </pc:docChg>
  </pc:docChgLst>
  <pc:docChgLst>
    <pc:chgData name="Shekhar Rathor" userId="fd95c9ee-4f14-4a08-b5e4-0ad1e7e60fda" providerId="ADAL" clId="{411C27FE-858B-40A9-88A2-63E378671AFD}"/>
    <pc:docChg chg="custSel addSld delSld modSld">
      <pc:chgData name="Shekhar Rathor" userId="fd95c9ee-4f14-4a08-b5e4-0ad1e7e60fda" providerId="ADAL" clId="{411C27FE-858B-40A9-88A2-63E378671AFD}" dt="2021-08-25T14:12:10.633" v="226"/>
      <pc:docMkLst>
        <pc:docMk/>
      </pc:docMkLst>
      <pc:sldChg chg="modSp">
        <pc:chgData name="Shekhar Rathor" userId="fd95c9ee-4f14-4a08-b5e4-0ad1e7e60fda" providerId="ADAL" clId="{411C27FE-858B-40A9-88A2-63E378671AFD}" dt="2021-08-23T01:01:12.921" v="142" actId="20577"/>
        <pc:sldMkLst>
          <pc:docMk/>
          <pc:sldMk cId="0" sldId="256"/>
        </pc:sldMkLst>
        <pc:spChg chg="mod">
          <ac:chgData name="Shekhar Rathor" userId="fd95c9ee-4f14-4a08-b5e4-0ad1e7e60fda" providerId="ADAL" clId="{411C27FE-858B-40A9-88A2-63E378671AFD}" dt="2021-08-23T01:01:12.921" v="142" actId="20577"/>
          <ac:spMkLst>
            <pc:docMk/>
            <pc:sldMk cId="0" sldId="256"/>
            <ac:spMk id="2" creationId="{FC81D6FD-4C8C-48D8-AA1F-1696EDC3C127}"/>
          </ac:spMkLst>
        </pc:spChg>
      </pc:sldChg>
      <pc:sldChg chg="addSp delSp modSp">
        <pc:chgData name="Shekhar Rathor" userId="fd95c9ee-4f14-4a08-b5e4-0ad1e7e60fda" providerId="ADAL" clId="{411C27FE-858B-40A9-88A2-63E378671AFD}" dt="2021-08-23T01:11:19.897" v="144" actId="113"/>
        <pc:sldMkLst>
          <pc:docMk/>
          <pc:sldMk cId="3311871752" sldId="270"/>
        </pc:sldMkLst>
        <pc:spChg chg="mod">
          <ac:chgData name="Shekhar Rathor" userId="fd95c9ee-4f14-4a08-b5e4-0ad1e7e60fda" providerId="ADAL" clId="{411C27FE-858B-40A9-88A2-63E378671AFD}" dt="2021-08-23T01:11:19.897" v="144" actId="113"/>
          <ac:spMkLst>
            <pc:docMk/>
            <pc:sldMk cId="3311871752" sldId="270"/>
            <ac:spMk id="3" creationId="{4BFE4023-A706-45F3-85B7-5DA79604F6B4}"/>
          </ac:spMkLst>
        </pc:spChg>
        <pc:spChg chg="add">
          <ac:chgData name="Shekhar Rathor" userId="fd95c9ee-4f14-4a08-b5e4-0ad1e7e60fda" providerId="ADAL" clId="{411C27FE-858B-40A9-88A2-63E378671AFD}" dt="2021-08-23T00:56:12.634" v="60"/>
          <ac:spMkLst>
            <pc:docMk/>
            <pc:sldMk cId="3311871752" sldId="270"/>
            <ac:spMk id="5" creationId="{61AF188B-BDEC-4E0F-A5EA-ADC28F8FF0F8}"/>
          </ac:spMkLst>
        </pc:spChg>
        <pc:spChg chg="add del">
          <ac:chgData name="Shekhar Rathor" userId="fd95c9ee-4f14-4a08-b5e4-0ad1e7e60fda" providerId="ADAL" clId="{411C27FE-858B-40A9-88A2-63E378671AFD}" dt="2021-08-23T00:56:41.675" v="62" actId="478"/>
          <ac:spMkLst>
            <pc:docMk/>
            <pc:sldMk cId="3311871752" sldId="270"/>
            <ac:spMk id="7" creationId="{6A1B9D43-3169-4CDD-B721-FEE4302DB89F}"/>
          </ac:spMkLst>
        </pc:spChg>
        <pc:spChg chg="add del">
          <ac:chgData name="Shekhar Rathor" userId="fd95c9ee-4f14-4a08-b5e4-0ad1e7e60fda" providerId="ADAL" clId="{411C27FE-858B-40A9-88A2-63E378671AFD}" dt="2021-08-23T00:56:48.160" v="65" actId="478"/>
          <ac:spMkLst>
            <pc:docMk/>
            <pc:sldMk cId="3311871752" sldId="270"/>
            <ac:spMk id="9" creationId="{B183E5FB-1BEC-4BE9-8B2E-AEFC903B7380}"/>
          </ac:spMkLst>
        </pc:spChg>
        <pc:spChg chg="add">
          <ac:chgData name="Shekhar Rathor" userId="fd95c9ee-4f14-4a08-b5e4-0ad1e7e60fda" providerId="ADAL" clId="{411C27FE-858B-40A9-88A2-63E378671AFD}" dt="2021-08-23T00:57:46.123" v="106"/>
          <ac:spMkLst>
            <pc:docMk/>
            <pc:sldMk cId="3311871752" sldId="270"/>
            <ac:spMk id="11" creationId="{50D075B0-3E23-48E7-87F1-574052025253}"/>
          </ac:spMkLst>
        </pc:spChg>
        <pc:graphicFrameChg chg="add del">
          <ac:chgData name="Shekhar Rathor" userId="fd95c9ee-4f14-4a08-b5e4-0ad1e7e60fda" providerId="ADAL" clId="{411C27FE-858B-40A9-88A2-63E378671AFD}" dt="2021-08-23T00:56:42.721" v="63" actId="478"/>
          <ac:graphicFrameMkLst>
            <pc:docMk/>
            <pc:sldMk cId="3311871752" sldId="270"/>
            <ac:graphicFrameMk id="4" creationId="{3F8CDDCC-EFD5-443E-80B3-73BCCE73C820}"/>
          </ac:graphicFrameMkLst>
        </pc:graphicFrameChg>
        <pc:graphicFrameChg chg="add del">
          <ac:chgData name="Shekhar Rathor" userId="fd95c9ee-4f14-4a08-b5e4-0ad1e7e60fda" providerId="ADAL" clId="{411C27FE-858B-40A9-88A2-63E378671AFD}" dt="2021-08-23T00:56:41.675" v="62" actId="478"/>
          <ac:graphicFrameMkLst>
            <pc:docMk/>
            <pc:sldMk cId="3311871752" sldId="270"/>
            <ac:graphicFrameMk id="6" creationId="{DF804522-CDF8-47C0-9FD7-C84585B12D90}"/>
          </ac:graphicFrameMkLst>
        </pc:graphicFrameChg>
        <pc:graphicFrameChg chg="add del">
          <ac:chgData name="Shekhar Rathor" userId="fd95c9ee-4f14-4a08-b5e4-0ad1e7e60fda" providerId="ADAL" clId="{411C27FE-858B-40A9-88A2-63E378671AFD}" dt="2021-08-23T00:56:48.160" v="65" actId="478"/>
          <ac:graphicFrameMkLst>
            <pc:docMk/>
            <pc:sldMk cId="3311871752" sldId="270"/>
            <ac:graphicFrameMk id="8" creationId="{EA025FE8-F4C4-45FB-B0F1-AF1B98ACBDE3}"/>
          </ac:graphicFrameMkLst>
        </pc:graphicFrameChg>
        <pc:graphicFrameChg chg="add del">
          <ac:chgData name="Shekhar Rathor" userId="fd95c9ee-4f14-4a08-b5e4-0ad1e7e60fda" providerId="ADAL" clId="{411C27FE-858B-40A9-88A2-63E378671AFD}" dt="2021-08-23T00:57:59.300" v="120" actId="478"/>
          <ac:graphicFrameMkLst>
            <pc:docMk/>
            <pc:sldMk cId="3311871752" sldId="270"/>
            <ac:graphicFrameMk id="10" creationId="{A3400989-8BF6-4FA9-A144-C9D5939BA82B}"/>
          </ac:graphicFrameMkLst>
        </pc:graphicFrameChg>
      </pc:sldChg>
      <pc:sldChg chg="modSp del">
        <pc:chgData name="Shekhar Rathor" userId="fd95c9ee-4f14-4a08-b5e4-0ad1e7e60fda" providerId="ADAL" clId="{411C27FE-858B-40A9-88A2-63E378671AFD}" dt="2021-08-24T00:35:55.164" v="225" actId="2696"/>
        <pc:sldMkLst>
          <pc:docMk/>
          <pc:sldMk cId="161865686" sldId="283"/>
        </pc:sldMkLst>
        <pc:spChg chg="mod">
          <ac:chgData name="Shekhar Rathor" userId="fd95c9ee-4f14-4a08-b5e4-0ad1e7e60fda" providerId="ADAL" clId="{411C27FE-858B-40A9-88A2-63E378671AFD}" dt="2021-08-24T00:33:53.878" v="224" actId="255"/>
          <ac:spMkLst>
            <pc:docMk/>
            <pc:sldMk cId="161865686" sldId="283"/>
            <ac:spMk id="3" creationId="{4BFE4023-A706-45F3-85B7-5DA79604F6B4}"/>
          </ac:spMkLst>
        </pc:spChg>
      </pc:sldChg>
      <pc:sldChg chg="modSp">
        <pc:chgData name="Shekhar Rathor" userId="fd95c9ee-4f14-4a08-b5e4-0ad1e7e60fda" providerId="ADAL" clId="{411C27FE-858B-40A9-88A2-63E378671AFD}" dt="2021-08-25T14:12:10.633" v="226"/>
        <pc:sldMkLst>
          <pc:docMk/>
          <pc:sldMk cId="1625986043" sldId="289"/>
        </pc:sldMkLst>
        <pc:picChg chg="mod">
          <ac:chgData name="Shekhar Rathor" userId="fd95c9ee-4f14-4a08-b5e4-0ad1e7e60fda" providerId="ADAL" clId="{411C27FE-858B-40A9-88A2-63E378671AFD}" dt="2021-08-25T14:12:10.633" v="226"/>
          <ac:picMkLst>
            <pc:docMk/>
            <pc:sldMk cId="1625986043" sldId="289"/>
            <ac:picMk id="4" creationId="{DFBC95F5-3EB6-4B91-93D8-B6175C246421}"/>
          </ac:picMkLst>
        </pc:picChg>
      </pc:sldChg>
    </pc:docChg>
  </pc:docChgLst>
  <pc:docChgLst>
    <pc:chgData name="Rathor, Shekhar" userId="ad362446-2a51-466e-aa90-f9b14243b3e7" providerId="ADAL" clId="{402BB763-1F70-1A4D-AC7A-9FED3189F698}"/>
    <pc:docChg chg="custSel addSld modSld">
      <pc:chgData name="Rathor, Shekhar" userId="ad362446-2a51-466e-aa90-f9b14243b3e7" providerId="ADAL" clId="{402BB763-1F70-1A4D-AC7A-9FED3189F698}" dt="2023-02-20T02:48:05.271" v="68"/>
      <pc:docMkLst>
        <pc:docMk/>
      </pc:docMkLst>
      <pc:sldChg chg="modSp">
        <pc:chgData name="Rathor, Shekhar" userId="ad362446-2a51-466e-aa90-f9b14243b3e7" providerId="ADAL" clId="{402BB763-1F70-1A4D-AC7A-9FED3189F698}" dt="2023-02-18T00:13:24.704" v="31"/>
        <pc:sldMkLst>
          <pc:docMk/>
          <pc:sldMk cId="3030232794" sldId="281"/>
        </pc:sldMkLst>
        <pc:picChg chg="mod">
          <ac:chgData name="Rathor, Shekhar" userId="ad362446-2a51-466e-aa90-f9b14243b3e7" providerId="ADAL" clId="{402BB763-1F70-1A4D-AC7A-9FED3189F698}" dt="2023-02-18T00:13:24.704" v="31"/>
          <ac:picMkLst>
            <pc:docMk/>
            <pc:sldMk cId="3030232794" sldId="281"/>
            <ac:picMk id="7" creationId="{FC2561D2-F5AF-9EBF-7334-CFBA4281DB7E}"/>
          </ac:picMkLst>
        </pc:picChg>
      </pc:sldChg>
      <pc:sldChg chg="addSp delSp modSp add mod">
        <pc:chgData name="Rathor, Shekhar" userId="ad362446-2a51-466e-aa90-f9b14243b3e7" providerId="ADAL" clId="{402BB763-1F70-1A4D-AC7A-9FED3189F698}" dt="2023-02-18T00:17:01.353" v="43" actId="1076"/>
        <pc:sldMkLst>
          <pc:docMk/>
          <pc:sldMk cId="1744192832" sldId="294"/>
        </pc:sldMkLst>
        <pc:spChg chg="mod">
          <ac:chgData name="Rathor, Shekhar" userId="ad362446-2a51-466e-aa90-f9b14243b3e7" providerId="ADAL" clId="{402BB763-1F70-1A4D-AC7A-9FED3189F698}" dt="2023-02-18T00:11:48.661" v="20" actId="20577"/>
          <ac:spMkLst>
            <pc:docMk/>
            <pc:sldMk cId="1744192832" sldId="294"/>
            <ac:spMk id="2" creationId="{F9B9B082-98B7-4BA3-94CF-A5929CA09A2D}"/>
          </ac:spMkLst>
        </pc:spChg>
        <pc:spChg chg="del">
          <ac:chgData name="Rathor, Shekhar" userId="ad362446-2a51-466e-aa90-f9b14243b3e7" providerId="ADAL" clId="{402BB763-1F70-1A4D-AC7A-9FED3189F698}" dt="2023-02-18T00:11:54.395" v="21" actId="478"/>
          <ac:spMkLst>
            <pc:docMk/>
            <pc:sldMk cId="1744192832" sldId="294"/>
            <ac:spMk id="3" creationId="{4BFE4023-A706-45F3-85B7-5DA79604F6B4}"/>
          </ac:spMkLst>
        </pc:spChg>
        <pc:spChg chg="add del mod">
          <ac:chgData name="Rathor, Shekhar" userId="ad362446-2a51-466e-aa90-f9b14243b3e7" providerId="ADAL" clId="{402BB763-1F70-1A4D-AC7A-9FED3189F698}" dt="2023-02-18T00:11:57.116" v="22" actId="478"/>
          <ac:spMkLst>
            <pc:docMk/>
            <pc:sldMk cId="1744192832" sldId="294"/>
            <ac:spMk id="6" creationId="{EF326D0E-5C55-4826-3416-0427E679EC6F}"/>
          </ac:spMkLst>
        </pc:spChg>
        <pc:spChg chg="add mod">
          <ac:chgData name="Rathor, Shekhar" userId="ad362446-2a51-466e-aa90-f9b14243b3e7" providerId="ADAL" clId="{402BB763-1F70-1A4D-AC7A-9FED3189F698}" dt="2023-02-18T00:17:01.353" v="43" actId="1076"/>
          <ac:spMkLst>
            <pc:docMk/>
            <pc:sldMk cId="1744192832" sldId="294"/>
            <ac:spMk id="8" creationId="{D2392C1E-1B8A-DB91-CC4F-5D74128C1181}"/>
          </ac:spMkLst>
        </pc:spChg>
        <pc:picChg chg="add mod modCrop">
          <ac:chgData name="Rathor, Shekhar" userId="ad362446-2a51-466e-aa90-f9b14243b3e7" providerId="ADAL" clId="{402BB763-1F70-1A4D-AC7A-9FED3189F698}" dt="2023-02-18T00:13:42.568" v="32" actId="1076"/>
          <ac:picMkLst>
            <pc:docMk/>
            <pc:sldMk cId="1744192832" sldId="294"/>
            <ac:picMk id="5" creationId="{B5A3083F-949C-E7BE-27E8-E8EC4BC91813}"/>
          </ac:picMkLst>
        </pc:picChg>
        <pc:picChg chg="del">
          <ac:chgData name="Rathor, Shekhar" userId="ad362446-2a51-466e-aa90-f9b14243b3e7" providerId="ADAL" clId="{402BB763-1F70-1A4D-AC7A-9FED3189F698}" dt="2023-02-18T00:11:13.931" v="1" actId="478"/>
          <ac:picMkLst>
            <pc:docMk/>
            <pc:sldMk cId="1744192832" sldId="294"/>
            <ac:picMk id="7" creationId="{FC2561D2-F5AF-9EBF-7334-CFBA4281DB7E}"/>
          </ac:picMkLst>
        </pc:picChg>
      </pc:sldChg>
      <pc:sldChg chg="addSp delSp modSp add mod">
        <pc:chgData name="Rathor, Shekhar" userId="ad362446-2a51-466e-aa90-f9b14243b3e7" providerId="ADAL" clId="{402BB763-1F70-1A4D-AC7A-9FED3189F698}" dt="2023-02-20T02:48:05.271" v="68"/>
        <pc:sldMkLst>
          <pc:docMk/>
          <pc:sldMk cId="911064654" sldId="295"/>
        </pc:sldMkLst>
        <pc:spChg chg="mod">
          <ac:chgData name="Rathor, Shekhar" userId="ad362446-2a51-466e-aa90-f9b14243b3e7" providerId="ADAL" clId="{402BB763-1F70-1A4D-AC7A-9FED3189F698}" dt="2023-02-20T02:46:42.920" v="57" actId="20577"/>
          <ac:spMkLst>
            <pc:docMk/>
            <pc:sldMk cId="911064654" sldId="295"/>
            <ac:spMk id="2" creationId="{F9B9B082-98B7-4BA3-94CF-A5929CA09A2D}"/>
          </ac:spMkLst>
        </pc:spChg>
        <pc:picChg chg="add mod modCrop">
          <ac:chgData name="Rathor, Shekhar" userId="ad362446-2a51-466e-aa90-f9b14243b3e7" providerId="ADAL" clId="{402BB763-1F70-1A4D-AC7A-9FED3189F698}" dt="2023-02-20T02:48:05.271" v="68"/>
          <ac:picMkLst>
            <pc:docMk/>
            <pc:sldMk cId="911064654" sldId="295"/>
            <ac:picMk id="5" creationId="{FD99ABEE-3C42-FDF6-6DBF-83766C5795B8}"/>
          </ac:picMkLst>
        </pc:picChg>
        <pc:picChg chg="del">
          <ac:chgData name="Rathor, Shekhar" userId="ad362446-2a51-466e-aa90-f9b14243b3e7" providerId="ADAL" clId="{402BB763-1F70-1A4D-AC7A-9FED3189F698}" dt="2023-02-20T02:46:10.058" v="45" actId="478"/>
          <ac:picMkLst>
            <pc:docMk/>
            <pc:sldMk cId="911064654" sldId="295"/>
            <ac:picMk id="7" creationId="{FC2561D2-F5AF-9EBF-7334-CFBA4281DB7E}"/>
          </ac:picMkLst>
        </pc:picChg>
      </pc:sldChg>
    </pc:docChg>
  </pc:docChgLst>
  <pc:docChgLst>
    <pc:chgData name="Shekhar Rathor" userId="fd95c9ee-4f14-4a08-b5e4-0ad1e7e60fda" providerId="ADAL" clId="{63A3EFF3-38DB-064A-A94C-F6348A1529F4}"/>
    <pc:docChg chg="modSld">
      <pc:chgData name="Shekhar Rathor" userId="fd95c9ee-4f14-4a08-b5e4-0ad1e7e60fda" providerId="ADAL" clId="{63A3EFF3-38DB-064A-A94C-F6348A1529F4}" dt="2022-01-11T21:43:34.749" v="1" actId="14100"/>
      <pc:docMkLst>
        <pc:docMk/>
      </pc:docMkLst>
      <pc:sldChg chg="modSp mod">
        <pc:chgData name="Shekhar Rathor" userId="fd95c9ee-4f14-4a08-b5e4-0ad1e7e60fda" providerId="ADAL" clId="{63A3EFF3-38DB-064A-A94C-F6348A1529F4}" dt="2022-01-11T21:43:34.749" v="1" actId="14100"/>
        <pc:sldMkLst>
          <pc:docMk/>
          <pc:sldMk cId="2752485567" sldId="262"/>
        </pc:sldMkLst>
        <pc:spChg chg="mod">
          <ac:chgData name="Shekhar Rathor" userId="fd95c9ee-4f14-4a08-b5e4-0ad1e7e60fda" providerId="ADAL" clId="{63A3EFF3-38DB-064A-A94C-F6348A1529F4}" dt="2022-01-11T21:43:34.749" v="1" actId="14100"/>
          <ac:spMkLst>
            <pc:docMk/>
            <pc:sldMk cId="2752485567" sldId="262"/>
            <ac:spMk id="3" creationId="{4BFE4023-A706-45F3-85B7-5DA79604F6B4}"/>
          </ac:spMkLst>
        </pc:spChg>
      </pc:sldChg>
    </pc:docChg>
  </pc:docChgLst>
  <pc:docChgLst>
    <pc:chgData name="Rathor, Shekhar" userId="ad362446-2a51-466e-aa90-f9b14243b3e7" providerId="ADAL" clId="{62429925-8E35-A544-891A-F6E5DB38001E}"/>
    <pc:docChg chg="custSel addSld delSld modSld">
      <pc:chgData name="Rathor, Shekhar" userId="ad362446-2a51-466e-aa90-f9b14243b3e7" providerId="ADAL" clId="{62429925-8E35-A544-891A-F6E5DB38001E}" dt="2023-01-20T18:59:36.177" v="327" actId="2696"/>
      <pc:docMkLst>
        <pc:docMk/>
      </pc:docMkLst>
      <pc:sldChg chg="del">
        <pc:chgData name="Rathor, Shekhar" userId="ad362446-2a51-466e-aa90-f9b14243b3e7" providerId="ADAL" clId="{62429925-8E35-A544-891A-F6E5DB38001E}" dt="2023-01-20T18:59:36.177" v="327" actId="2696"/>
        <pc:sldMkLst>
          <pc:docMk/>
          <pc:sldMk cId="3626583312" sldId="275"/>
        </pc:sldMkLst>
      </pc:sldChg>
      <pc:sldChg chg="addSp delSp modSp mod">
        <pc:chgData name="Rathor, Shekhar" userId="ad362446-2a51-466e-aa90-f9b14243b3e7" providerId="ADAL" clId="{62429925-8E35-A544-891A-F6E5DB38001E}" dt="2023-01-17T05:20:30.129" v="35" actId="1076"/>
        <pc:sldMkLst>
          <pc:docMk/>
          <pc:sldMk cId="3030232794" sldId="281"/>
        </pc:sldMkLst>
        <pc:spChg chg="mod">
          <ac:chgData name="Rathor, Shekhar" userId="ad362446-2a51-466e-aa90-f9b14243b3e7" providerId="ADAL" clId="{62429925-8E35-A544-891A-F6E5DB38001E}" dt="2023-01-17T05:19:43.706" v="25" actId="20577"/>
          <ac:spMkLst>
            <pc:docMk/>
            <pc:sldMk cId="3030232794" sldId="281"/>
            <ac:spMk id="2" creationId="{F9B9B082-98B7-4BA3-94CF-A5929CA09A2D}"/>
          </ac:spMkLst>
        </pc:spChg>
        <pc:spChg chg="del">
          <ac:chgData name="Rathor, Shekhar" userId="ad362446-2a51-466e-aa90-f9b14243b3e7" providerId="ADAL" clId="{62429925-8E35-A544-891A-F6E5DB38001E}" dt="2023-01-17T05:19:48.667" v="26" actId="478"/>
          <ac:spMkLst>
            <pc:docMk/>
            <pc:sldMk cId="3030232794" sldId="281"/>
            <ac:spMk id="5" creationId="{7D933257-04E2-40B6-87AF-1F12C9CF7545}"/>
          </ac:spMkLst>
        </pc:spChg>
        <pc:picChg chg="del">
          <ac:chgData name="Rathor, Shekhar" userId="ad362446-2a51-466e-aa90-f9b14243b3e7" providerId="ADAL" clId="{62429925-8E35-A544-891A-F6E5DB38001E}" dt="2023-01-17T05:19:32.371" v="2" actId="478"/>
          <ac:picMkLst>
            <pc:docMk/>
            <pc:sldMk cId="3030232794" sldId="281"/>
            <ac:picMk id="6" creationId="{6832E284-3746-4CF6-A9DA-007CB7FFCF15}"/>
          </ac:picMkLst>
        </pc:picChg>
        <pc:picChg chg="add mod">
          <ac:chgData name="Rathor, Shekhar" userId="ad362446-2a51-466e-aa90-f9b14243b3e7" providerId="ADAL" clId="{62429925-8E35-A544-891A-F6E5DB38001E}" dt="2023-01-17T05:20:30.129" v="35" actId="1076"/>
          <ac:picMkLst>
            <pc:docMk/>
            <pc:sldMk cId="3030232794" sldId="281"/>
            <ac:picMk id="7" creationId="{FC2561D2-F5AF-9EBF-7334-CFBA4281DB7E}"/>
          </ac:picMkLst>
        </pc:picChg>
      </pc:sldChg>
      <pc:sldChg chg="modSp">
        <pc:chgData name="Rathor, Shekhar" userId="ad362446-2a51-466e-aa90-f9b14243b3e7" providerId="ADAL" clId="{62429925-8E35-A544-891A-F6E5DB38001E}" dt="2023-01-17T05:15:23.330" v="0" actId="14100"/>
        <pc:sldMkLst>
          <pc:docMk/>
          <pc:sldMk cId="1688260466" sldId="288"/>
        </pc:sldMkLst>
        <pc:spChg chg="mod">
          <ac:chgData name="Rathor, Shekhar" userId="ad362446-2a51-466e-aa90-f9b14243b3e7" providerId="ADAL" clId="{62429925-8E35-A544-891A-F6E5DB38001E}" dt="2023-01-17T05:15:23.330" v="0" actId="14100"/>
          <ac:spMkLst>
            <pc:docMk/>
            <pc:sldMk cId="1688260466" sldId="288"/>
            <ac:spMk id="3" creationId="{4BFE4023-A706-45F3-85B7-5DA79604F6B4}"/>
          </ac:spMkLst>
        </pc:spChg>
      </pc:sldChg>
      <pc:sldChg chg="add">
        <pc:chgData name="Rathor, Shekhar" userId="ad362446-2a51-466e-aa90-f9b14243b3e7" providerId="ADAL" clId="{62429925-8E35-A544-891A-F6E5DB38001E}" dt="2023-01-17T05:19:29.823" v="1" actId="2890"/>
        <pc:sldMkLst>
          <pc:docMk/>
          <pc:sldMk cId="3549523131" sldId="292"/>
        </pc:sldMkLst>
      </pc:sldChg>
      <pc:sldChg chg="modSp add mod">
        <pc:chgData name="Rathor, Shekhar" userId="ad362446-2a51-466e-aa90-f9b14243b3e7" providerId="ADAL" clId="{62429925-8E35-A544-891A-F6E5DB38001E}" dt="2023-01-20T18:59:31.625" v="326" actId="14100"/>
        <pc:sldMkLst>
          <pc:docMk/>
          <pc:sldMk cId="3835565140" sldId="293"/>
        </pc:sldMkLst>
        <pc:spChg chg="mod">
          <ac:chgData name="Rathor, Shekhar" userId="ad362446-2a51-466e-aa90-f9b14243b3e7" providerId="ADAL" clId="{62429925-8E35-A544-891A-F6E5DB38001E}" dt="2023-01-20T18:59:31.625" v="326" actId="14100"/>
          <ac:spMkLst>
            <pc:docMk/>
            <pc:sldMk cId="3835565140" sldId="293"/>
            <ac:spMk id="3" creationId="{4BFE4023-A706-45F3-85B7-5DA79604F6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F3AC6-06F8-4DBB-ACD9-CC29087C981E}" type="datetimeFigureOut">
              <a:rPr lang="en-US" smtClean="0"/>
              <a:t>8/28/2024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A14F8-DD53-47FA-9A28-53342D0068F6}" type="slidenum">
              <a:rPr lang="en-US" smtClean="0"/>
              <a:t>‹#›</a:t>
            </a:fld>
            <a:endParaRPr lang="en-US"/>
          </a:p>
        </p:txBody>
      </p:sp>
    </p:spTree>
    <p:extLst>
      <p:ext uri="{BB962C8B-B14F-4D97-AF65-F5344CB8AC3E}">
        <p14:creationId xmlns:p14="http://schemas.microsoft.com/office/powerpoint/2010/main" val="95913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6F3154-C686-4223-B0A1-B6CD58645CE1}"/>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10">
            <a:extLst>
              <a:ext uri="{FF2B5EF4-FFF2-40B4-BE49-F238E27FC236}">
                <a16:creationId xmlns:a16="http://schemas.microsoft.com/office/drawing/2014/main" id="{8ABCA8BF-6E17-496A-84DA-7C07ABBE6FB4}"/>
              </a:ext>
            </a:extLst>
          </p:cNvPr>
          <p:cNvSpPr/>
          <p:nvPr/>
        </p:nvSpPr>
        <p:spPr>
          <a:xfrm>
            <a:off x="65088" y="3434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ubtitle 8"/>
          <p:cNvSpPr>
            <a:spLocks noGrp="1"/>
          </p:cNvSpPr>
          <p:nvPr>
            <p:ph type="subTitle" idx="1"/>
          </p:nvPr>
        </p:nvSpPr>
        <p:spPr>
          <a:xfrm>
            <a:off x="1371600" y="1814397"/>
            <a:ext cx="6400800" cy="1600200"/>
          </a:xfrm>
        </p:spPr>
        <p:txBody>
          <a:bodyPr/>
          <a:lstStyle>
            <a:lvl1pPr marL="0" indent="0" algn="ctr">
              <a:buNone/>
              <a:defRPr sz="3600">
                <a:solidFill>
                  <a:srgbClr val="002060"/>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
        <p:nvSpPr>
          <p:cNvPr id="11" name="Date Placeholder 27">
            <a:extLst>
              <a:ext uri="{FF2B5EF4-FFF2-40B4-BE49-F238E27FC236}">
                <a16:creationId xmlns:a16="http://schemas.microsoft.com/office/drawing/2014/main" id="{8D0F60F1-1EE3-467F-A1FE-1E5EB8F2A349}"/>
              </a:ext>
            </a:extLst>
          </p:cNvPr>
          <p:cNvSpPr>
            <a:spLocks noGrp="1"/>
          </p:cNvSpPr>
          <p:nvPr>
            <p:ph type="dt" sz="half" idx="10"/>
          </p:nvPr>
        </p:nvSpPr>
        <p:spPr/>
        <p:txBody>
          <a:bodyPr/>
          <a:lstStyle>
            <a:lvl1pPr>
              <a:defRPr/>
            </a:lvl1pPr>
          </a:lstStyle>
          <a:p>
            <a:pPr>
              <a:defRPr/>
            </a:pPr>
            <a:fld id="{2D77FAD1-B01D-48F3-9F13-9563C0E33F8E}" type="datetimeFigureOut">
              <a:rPr lang="en-US"/>
              <a:pPr>
                <a:defRPr/>
              </a:pPr>
              <a:t>8/28/2024</a:t>
            </a:fld>
            <a:endParaRPr lang="en-IN"/>
          </a:p>
        </p:txBody>
      </p:sp>
      <p:sp>
        <p:nvSpPr>
          <p:cNvPr id="12" name="Footer Placeholder 16">
            <a:extLst>
              <a:ext uri="{FF2B5EF4-FFF2-40B4-BE49-F238E27FC236}">
                <a16:creationId xmlns:a16="http://schemas.microsoft.com/office/drawing/2014/main" id="{7271F405-8383-4FC8-ACAD-CC67B9DD952A}"/>
              </a:ext>
            </a:extLst>
          </p:cNvPr>
          <p:cNvSpPr>
            <a:spLocks noGrp="1"/>
          </p:cNvSpPr>
          <p:nvPr>
            <p:ph type="ftr" sz="quarter" idx="11"/>
          </p:nvPr>
        </p:nvSpPr>
        <p:spPr/>
        <p:txBody>
          <a:bodyPr/>
          <a:lstStyle>
            <a:lvl1pPr>
              <a:defRPr/>
            </a:lvl1pPr>
          </a:lstStyle>
          <a:p>
            <a:pPr>
              <a:defRPr/>
            </a:pPr>
            <a:endParaRPr lang="en-IN"/>
          </a:p>
        </p:txBody>
      </p:sp>
      <p:sp>
        <p:nvSpPr>
          <p:cNvPr id="13" name="Slide Number Placeholder 28">
            <a:extLst>
              <a:ext uri="{FF2B5EF4-FFF2-40B4-BE49-F238E27FC236}">
                <a16:creationId xmlns:a16="http://schemas.microsoft.com/office/drawing/2014/main" id="{51F2A7F3-9381-4D17-BC57-8AE154EECAEF}"/>
              </a:ext>
            </a:extLst>
          </p:cNvPr>
          <p:cNvSpPr>
            <a:spLocks noGrp="1"/>
          </p:cNvSpPr>
          <p:nvPr>
            <p:ph type="sldNum" sz="quarter" idx="12"/>
          </p:nvPr>
        </p:nvSpPr>
        <p:spPr/>
        <p:txBody>
          <a:bodyPr/>
          <a:lstStyle>
            <a:lvl1pPr>
              <a:defRPr/>
            </a:lvl1pPr>
          </a:lstStyle>
          <a:p>
            <a:pPr>
              <a:defRPr/>
            </a:pPr>
            <a:fld id="{50732F2A-1928-4565-977F-4C9C4A347B0D}" type="slidenum">
              <a:rPr lang="en-IN" altLang="en-US"/>
              <a:pPr>
                <a:defRPr/>
              </a:pPr>
              <a:t>‹#›</a:t>
            </a:fld>
            <a:endParaRPr lang="en-IN" altLang="en-US"/>
          </a:p>
        </p:txBody>
      </p:sp>
    </p:spTree>
    <p:extLst>
      <p:ext uri="{BB962C8B-B14F-4D97-AF65-F5344CB8AC3E}">
        <p14:creationId xmlns:p14="http://schemas.microsoft.com/office/powerpoint/2010/main" val="38367165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842FE7F0-C88F-488D-9F96-06E4961DC15E}"/>
              </a:ext>
            </a:extLst>
          </p:cNvPr>
          <p:cNvSpPr>
            <a:spLocks noGrp="1"/>
          </p:cNvSpPr>
          <p:nvPr>
            <p:ph type="dt" sz="half" idx="10"/>
          </p:nvPr>
        </p:nvSpPr>
        <p:spPr/>
        <p:txBody>
          <a:bodyPr/>
          <a:lstStyle>
            <a:lvl1pPr>
              <a:defRPr/>
            </a:lvl1pPr>
          </a:lstStyle>
          <a:p>
            <a:pPr>
              <a:defRPr/>
            </a:pPr>
            <a:fld id="{91357076-846A-4EFF-A8A1-57F9E2823748}" type="datetimeFigureOut">
              <a:rPr lang="en-US"/>
              <a:pPr>
                <a:defRPr/>
              </a:pPr>
              <a:t>8/28/2024</a:t>
            </a:fld>
            <a:endParaRPr lang="en-IN"/>
          </a:p>
        </p:txBody>
      </p:sp>
      <p:sp>
        <p:nvSpPr>
          <p:cNvPr id="5" name="Footer Placeholder 2">
            <a:extLst>
              <a:ext uri="{FF2B5EF4-FFF2-40B4-BE49-F238E27FC236}">
                <a16:creationId xmlns:a16="http://schemas.microsoft.com/office/drawing/2014/main" id="{6C83F4F7-C533-4286-A563-D131135542D4}"/>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22">
            <a:extLst>
              <a:ext uri="{FF2B5EF4-FFF2-40B4-BE49-F238E27FC236}">
                <a16:creationId xmlns:a16="http://schemas.microsoft.com/office/drawing/2014/main" id="{CA52B61B-1F7D-4BC8-B482-015DF8063DB2}"/>
              </a:ext>
            </a:extLst>
          </p:cNvPr>
          <p:cNvSpPr>
            <a:spLocks noGrp="1"/>
          </p:cNvSpPr>
          <p:nvPr>
            <p:ph type="sldNum" sz="quarter" idx="12"/>
          </p:nvPr>
        </p:nvSpPr>
        <p:spPr/>
        <p:txBody>
          <a:bodyPr/>
          <a:lstStyle>
            <a:lvl1pPr>
              <a:defRPr/>
            </a:lvl1pPr>
          </a:lstStyle>
          <a:p>
            <a:pPr>
              <a:defRPr/>
            </a:pPr>
            <a:fld id="{445A0CE0-B338-4F16-9D58-4AF4958E9D6B}" type="slidenum">
              <a:rPr lang="en-IN" altLang="en-US"/>
              <a:pPr>
                <a:defRPr/>
              </a:pPr>
              <a:t>‹#›</a:t>
            </a:fld>
            <a:endParaRPr lang="en-IN" altLang="en-US"/>
          </a:p>
        </p:txBody>
      </p:sp>
    </p:spTree>
    <p:extLst>
      <p:ext uri="{BB962C8B-B14F-4D97-AF65-F5344CB8AC3E}">
        <p14:creationId xmlns:p14="http://schemas.microsoft.com/office/powerpoint/2010/main" val="9798921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8F2158E-5AA9-432C-867A-5BE7B1EE18BF}"/>
              </a:ext>
            </a:extLst>
          </p:cNvPr>
          <p:cNvSpPr>
            <a:spLocks noGrp="1"/>
          </p:cNvSpPr>
          <p:nvPr>
            <p:ph type="dt" sz="half" idx="10"/>
          </p:nvPr>
        </p:nvSpPr>
        <p:spPr/>
        <p:txBody>
          <a:bodyPr/>
          <a:lstStyle>
            <a:lvl1pPr>
              <a:defRPr/>
            </a:lvl1pPr>
          </a:lstStyle>
          <a:p>
            <a:pPr>
              <a:defRPr/>
            </a:pPr>
            <a:fld id="{C92325EA-22DA-4CA7-9BBE-E24129EF2C96}" type="datetimeFigureOut">
              <a:rPr lang="en-US"/>
              <a:pPr>
                <a:defRPr/>
              </a:pPr>
              <a:t>8/28/2024</a:t>
            </a:fld>
            <a:endParaRPr lang="en-IN"/>
          </a:p>
        </p:txBody>
      </p:sp>
      <p:sp>
        <p:nvSpPr>
          <p:cNvPr id="5" name="Footer Placeholder 2">
            <a:extLst>
              <a:ext uri="{FF2B5EF4-FFF2-40B4-BE49-F238E27FC236}">
                <a16:creationId xmlns:a16="http://schemas.microsoft.com/office/drawing/2014/main" id="{7F88A208-53AF-4EB6-A1F9-6EF14D3082BF}"/>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22">
            <a:extLst>
              <a:ext uri="{FF2B5EF4-FFF2-40B4-BE49-F238E27FC236}">
                <a16:creationId xmlns:a16="http://schemas.microsoft.com/office/drawing/2014/main" id="{939174DA-97DF-4A34-9805-2CD62A9F6498}"/>
              </a:ext>
            </a:extLst>
          </p:cNvPr>
          <p:cNvSpPr>
            <a:spLocks noGrp="1"/>
          </p:cNvSpPr>
          <p:nvPr>
            <p:ph type="sldNum" sz="quarter" idx="12"/>
          </p:nvPr>
        </p:nvSpPr>
        <p:spPr/>
        <p:txBody>
          <a:bodyPr/>
          <a:lstStyle>
            <a:lvl1pPr>
              <a:defRPr/>
            </a:lvl1pPr>
          </a:lstStyle>
          <a:p>
            <a:pPr>
              <a:defRPr/>
            </a:pPr>
            <a:fld id="{9210BC27-725E-4FD8-9D6C-8173C85DC188}" type="slidenum">
              <a:rPr lang="en-IN" altLang="en-US"/>
              <a:pPr>
                <a:defRPr/>
              </a:pPr>
              <a:t>‹#›</a:t>
            </a:fld>
            <a:endParaRPr lang="en-IN" altLang="en-US"/>
          </a:p>
        </p:txBody>
      </p:sp>
    </p:spTree>
    <p:extLst>
      <p:ext uri="{BB962C8B-B14F-4D97-AF65-F5344CB8AC3E}">
        <p14:creationId xmlns:p14="http://schemas.microsoft.com/office/powerpoint/2010/main" val="11498000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2198" y="199748"/>
            <a:ext cx="8610600" cy="563562"/>
          </a:xfrm>
        </p:spPr>
        <p:txBody>
          <a:bodyPr/>
          <a:lstStyle>
            <a:lvl1pPr algn="ctr">
              <a:defRPr sz="2800">
                <a:solidFill>
                  <a:srgbClr val="002060"/>
                </a:solidFill>
                <a:latin typeface="Bookman Old Style" panose="02050604050505020204" pitchFamily="18" charset="0"/>
              </a:defRPr>
            </a:lvl1pPr>
          </a:lstStyle>
          <a:p>
            <a:r>
              <a:rPr lang="en-US" dirty="0"/>
              <a:t>Click to edit Master title style</a:t>
            </a:r>
          </a:p>
        </p:txBody>
      </p:sp>
      <p:sp>
        <p:nvSpPr>
          <p:cNvPr id="8" name="Content Placeholder 7"/>
          <p:cNvSpPr>
            <a:spLocks noGrp="1"/>
          </p:cNvSpPr>
          <p:nvPr>
            <p:ph sz="quarter" idx="1"/>
          </p:nvPr>
        </p:nvSpPr>
        <p:spPr>
          <a:xfrm>
            <a:off x="304800" y="914400"/>
            <a:ext cx="8610600" cy="5410200"/>
          </a:xfrm>
        </p:spPr>
        <p:txBody>
          <a:bodyPr/>
          <a:lstStyle>
            <a:lvl1pPr>
              <a:defRPr sz="2400">
                <a:latin typeface="Calibri" panose="020F0502020204030204" pitchFamily="34" charset="0"/>
                <a:cs typeface="Calibri" panose="020F0502020204030204" pitchFamily="34" charset="0"/>
              </a:defRPr>
            </a:lvl1pPr>
            <a:lvl2pPr>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a:latin typeface="Bookman Old Style" panose="02050604050505020204" pitchFamily="18" charset="0"/>
              </a:defRPr>
            </a:lvl4pPr>
            <a:lvl5pPr>
              <a:defRPr>
                <a:latin typeface="Bookman Old Style" panose="02050604050505020204"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13">
            <a:extLst>
              <a:ext uri="{FF2B5EF4-FFF2-40B4-BE49-F238E27FC236}">
                <a16:creationId xmlns:a16="http://schemas.microsoft.com/office/drawing/2014/main" id="{FBD2E7B7-94DE-4AF3-B8C9-064A81D1533C}"/>
              </a:ext>
            </a:extLst>
          </p:cNvPr>
          <p:cNvSpPr>
            <a:spLocks noGrp="1"/>
          </p:cNvSpPr>
          <p:nvPr>
            <p:ph type="dt" sz="half" idx="10"/>
          </p:nvPr>
        </p:nvSpPr>
        <p:spPr>
          <a:xfrm>
            <a:off x="6172200" y="6477000"/>
            <a:ext cx="2476500" cy="190500"/>
          </a:xfrm>
        </p:spPr>
        <p:txBody>
          <a:bodyPr/>
          <a:lstStyle>
            <a:lvl1pPr>
              <a:defRPr/>
            </a:lvl1pPr>
          </a:lstStyle>
          <a:p>
            <a:pPr>
              <a:defRPr/>
            </a:pPr>
            <a:fld id="{744AD6A3-BB64-49D4-BEA9-3AFB58947954}" type="datetimeFigureOut">
              <a:rPr lang="en-US"/>
              <a:pPr>
                <a:defRPr/>
              </a:pPr>
              <a:t>8/28/2024</a:t>
            </a:fld>
            <a:endParaRPr lang="en-IN"/>
          </a:p>
        </p:txBody>
      </p:sp>
      <p:sp>
        <p:nvSpPr>
          <p:cNvPr id="5" name="Footer Placeholder 2">
            <a:extLst>
              <a:ext uri="{FF2B5EF4-FFF2-40B4-BE49-F238E27FC236}">
                <a16:creationId xmlns:a16="http://schemas.microsoft.com/office/drawing/2014/main" id="{68FD8D50-A7A1-4C83-8FE0-60F5D15ABA81}"/>
              </a:ext>
            </a:extLst>
          </p:cNvPr>
          <p:cNvSpPr>
            <a:spLocks noGrp="1"/>
          </p:cNvSpPr>
          <p:nvPr>
            <p:ph type="ftr" sz="quarter" idx="11"/>
          </p:nvPr>
        </p:nvSpPr>
        <p:spPr>
          <a:xfrm>
            <a:off x="914400" y="6438900"/>
            <a:ext cx="3962400" cy="190500"/>
          </a:xfrm>
        </p:spPr>
        <p:txBody>
          <a:bodyPr/>
          <a:lstStyle>
            <a:lvl1pPr>
              <a:defRPr/>
            </a:lvl1pPr>
          </a:lstStyle>
          <a:p>
            <a:pPr>
              <a:defRPr/>
            </a:pPr>
            <a:endParaRPr lang="en-IN" dirty="0"/>
          </a:p>
        </p:txBody>
      </p:sp>
      <p:sp>
        <p:nvSpPr>
          <p:cNvPr id="6" name="Slide Number Placeholder 22">
            <a:extLst>
              <a:ext uri="{FF2B5EF4-FFF2-40B4-BE49-F238E27FC236}">
                <a16:creationId xmlns:a16="http://schemas.microsoft.com/office/drawing/2014/main" id="{E3C08093-D872-4A6C-9C2D-DDCBBD9EAFAF}"/>
              </a:ext>
            </a:extLst>
          </p:cNvPr>
          <p:cNvSpPr>
            <a:spLocks noGrp="1"/>
          </p:cNvSpPr>
          <p:nvPr>
            <p:ph type="sldNum" sz="quarter" idx="12"/>
          </p:nvPr>
        </p:nvSpPr>
        <p:spPr/>
        <p:txBody>
          <a:bodyPr/>
          <a:lstStyle>
            <a:lvl1pPr>
              <a:defRPr/>
            </a:lvl1pPr>
          </a:lstStyle>
          <a:p>
            <a:pPr>
              <a:defRPr/>
            </a:pPr>
            <a:fld id="{C86C8571-E0C4-4B9C-9364-1195530635D8}" type="slidenum">
              <a:rPr lang="en-IN" altLang="en-US"/>
              <a:pPr>
                <a:defRPr/>
              </a:pPr>
              <a:t>‹#›</a:t>
            </a:fld>
            <a:endParaRPr lang="en-IN" altLang="en-US"/>
          </a:p>
        </p:txBody>
      </p:sp>
    </p:spTree>
    <p:extLst>
      <p:ext uri="{BB962C8B-B14F-4D97-AF65-F5344CB8AC3E}">
        <p14:creationId xmlns:p14="http://schemas.microsoft.com/office/powerpoint/2010/main" val="7801222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88758D-A4A3-45E1-B681-3D2C342C0F60}"/>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Rounded Rectangle 10">
            <a:extLst>
              <a:ext uri="{FF2B5EF4-FFF2-40B4-BE49-F238E27FC236}">
                <a16:creationId xmlns:a16="http://schemas.microsoft.com/office/drawing/2014/main" id="{469DCC00-9C43-416C-8F5F-009FF6CC1D8A}"/>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id="{12B1A0B3-6010-4705-8BC5-29F8AF6A42C5}"/>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3FDA7A5-8BC3-4BDC-8872-0A7478FB3DE2}"/>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4E2419B-ACD1-417D-903E-1C84901E775E}"/>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dirty="0"/>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8F573CD2-6B30-4DC9-9FDD-C94870197905}"/>
              </a:ext>
            </a:extLst>
          </p:cNvPr>
          <p:cNvSpPr>
            <a:spLocks noGrp="1"/>
          </p:cNvSpPr>
          <p:nvPr>
            <p:ph type="dt" sz="half" idx="10"/>
          </p:nvPr>
        </p:nvSpPr>
        <p:spPr/>
        <p:txBody>
          <a:bodyPr/>
          <a:lstStyle>
            <a:lvl1pPr>
              <a:defRPr/>
            </a:lvl1pPr>
          </a:lstStyle>
          <a:p>
            <a:pPr>
              <a:defRPr/>
            </a:pPr>
            <a:fld id="{6FCA5915-D18E-4EE0-8F57-944A5D229FC2}" type="datetimeFigureOut">
              <a:rPr lang="en-US"/>
              <a:pPr>
                <a:defRPr/>
              </a:pPr>
              <a:t>8/28/2024</a:t>
            </a:fld>
            <a:endParaRPr lang="en-IN"/>
          </a:p>
        </p:txBody>
      </p:sp>
      <p:sp>
        <p:nvSpPr>
          <p:cNvPr id="10" name="Footer Placeholder 4">
            <a:extLst>
              <a:ext uri="{FF2B5EF4-FFF2-40B4-BE49-F238E27FC236}">
                <a16:creationId xmlns:a16="http://schemas.microsoft.com/office/drawing/2014/main" id="{B1CADDD7-8A02-4526-A667-E0A43A1335E5}"/>
              </a:ext>
            </a:extLst>
          </p:cNvPr>
          <p:cNvSpPr>
            <a:spLocks noGrp="1"/>
          </p:cNvSpPr>
          <p:nvPr>
            <p:ph type="ftr" sz="quarter" idx="11"/>
          </p:nvPr>
        </p:nvSpPr>
        <p:spPr>
          <a:xfrm>
            <a:off x="800100" y="6172200"/>
            <a:ext cx="4000500" cy="457200"/>
          </a:xfrm>
        </p:spPr>
        <p:txBody>
          <a:bodyPr/>
          <a:lstStyle>
            <a:lvl1pPr>
              <a:defRPr/>
            </a:lvl1pPr>
          </a:lstStyle>
          <a:p>
            <a:pPr>
              <a:defRPr/>
            </a:pPr>
            <a:endParaRPr lang="en-IN"/>
          </a:p>
        </p:txBody>
      </p:sp>
      <p:sp>
        <p:nvSpPr>
          <p:cNvPr id="11" name="Slide Number Placeholder 5">
            <a:extLst>
              <a:ext uri="{FF2B5EF4-FFF2-40B4-BE49-F238E27FC236}">
                <a16:creationId xmlns:a16="http://schemas.microsoft.com/office/drawing/2014/main" id="{50330688-8C15-425F-B300-CF63575BDBBF}"/>
              </a:ext>
            </a:extLst>
          </p:cNvPr>
          <p:cNvSpPr>
            <a:spLocks noGrp="1"/>
          </p:cNvSpPr>
          <p:nvPr>
            <p:ph type="sldNum" sz="quarter" idx="12"/>
          </p:nvPr>
        </p:nvSpPr>
        <p:spPr>
          <a:xfrm>
            <a:off x="146050" y="6208713"/>
            <a:ext cx="457200" cy="457200"/>
          </a:xfrm>
        </p:spPr>
        <p:txBody>
          <a:bodyPr/>
          <a:lstStyle>
            <a:lvl1pPr>
              <a:defRPr/>
            </a:lvl1pPr>
          </a:lstStyle>
          <a:p>
            <a:pPr>
              <a:defRPr/>
            </a:pPr>
            <a:fld id="{739E5136-2B54-46E2-B376-35D98B756C3A}" type="slidenum">
              <a:rPr lang="en-IN" altLang="en-US"/>
              <a:pPr>
                <a:defRPr/>
              </a:pPr>
              <a:t>‹#›</a:t>
            </a:fld>
            <a:endParaRPr lang="en-IN" altLang="en-US"/>
          </a:p>
        </p:txBody>
      </p:sp>
    </p:spTree>
    <p:extLst>
      <p:ext uri="{BB962C8B-B14F-4D97-AF65-F5344CB8AC3E}">
        <p14:creationId xmlns:p14="http://schemas.microsoft.com/office/powerpoint/2010/main" val="4392645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0B8791C6-07E9-4F5D-8E5A-1328EE458591}"/>
              </a:ext>
            </a:extLst>
          </p:cNvPr>
          <p:cNvSpPr>
            <a:spLocks noGrp="1"/>
          </p:cNvSpPr>
          <p:nvPr>
            <p:ph type="dt" sz="half" idx="10"/>
          </p:nvPr>
        </p:nvSpPr>
        <p:spPr/>
        <p:txBody>
          <a:bodyPr/>
          <a:lstStyle>
            <a:lvl1pPr>
              <a:defRPr/>
            </a:lvl1pPr>
          </a:lstStyle>
          <a:p>
            <a:pPr>
              <a:defRPr/>
            </a:pPr>
            <a:fld id="{FB1B3A75-2A4E-4B3E-9AD5-C3D445C33D8F}" type="datetimeFigureOut">
              <a:rPr lang="en-US"/>
              <a:pPr>
                <a:defRPr/>
              </a:pPr>
              <a:t>8/28/2024</a:t>
            </a:fld>
            <a:endParaRPr lang="en-IN"/>
          </a:p>
        </p:txBody>
      </p:sp>
      <p:sp>
        <p:nvSpPr>
          <p:cNvPr id="6" name="Footer Placeholder 2">
            <a:extLst>
              <a:ext uri="{FF2B5EF4-FFF2-40B4-BE49-F238E27FC236}">
                <a16:creationId xmlns:a16="http://schemas.microsoft.com/office/drawing/2014/main" id="{3BF28B46-ADC0-4963-AD4D-548D29EE2D56}"/>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22">
            <a:extLst>
              <a:ext uri="{FF2B5EF4-FFF2-40B4-BE49-F238E27FC236}">
                <a16:creationId xmlns:a16="http://schemas.microsoft.com/office/drawing/2014/main" id="{681FA3A5-3E92-4014-982F-2B910702B2C1}"/>
              </a:ext>
            </a:extLst>
          </p:cNvPr>
          <p:cNvSpPr>
            <a:spLocks noGrp="1"/>
          </p:cNvSpPr>
          <p:nvPr>
            <p:ph type="sldNum" sz="quarter" idx="12"/>
          </p:nvPr>
        </p:nvSpPr>
        <p:spPr/>
        <p:txBody>
          <a:bodyPr/>
          <a:lstStyle>
            <a:lvl1pPr>
              <a:defRPr/>
            </a:lvl1pPr>
          </a:lstStyle>
          <a:p>
            <a:pPr>
              <a:defRPr/>
            </a:pPr>
            <a:fld id="{6C4BFCD1-F4F9-4773-A99C-D38300A09FB0}" type="slidenum">
              <a:rPr lang="en-IN" altLang="en-US"/>
              <a:pPr>
                <a:defRPr/>
              </a:pPr>
              <a:t>‹#›</a:t>
            </a:fld>
            <a:endParaRPr lang="en-IN" altLang="en-US"/>
          </a:p>
        </p:txBody>
      </p:sp>
    </p:spTree>
    <p:extLst>
      <p:ext uri="{BB962C8B-B14F-4D97-AF65-F5344CB8AC3E}">
        <p14:creationId xmlns:p14="http://schemas.microsoft.com/office/powerpoint/2010/main" val="15993682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EDE06F09-EAD4-4683-AE1E-8A24C53855F2}"/>
              </a:ext>
            </a:extLst>
          </p:cNvPr>
          <p:cNvSpPr>
            <a:spLocks noGrp="1"/>
          </p:cNvSpPr>
          <p:nvPr>
            <p:ph type="dt" sz="half" idx="10"/>
          </p:nvPr>
        </p:nvSpPr>
        <p:spPr/>
        <p:txBody>
          <a:bodyPr/>
          <a:lstStyle>
            <a:lvl1pPr>
              <a:defRPr/>
            </a:lvl1pPr>
          </a:lstStyle>
          <a:p>
            <a:pPr>
              <a:defRPr/>
            </a:pPr>
            <a:fld id="{0CD0598E-7C15-4F37-A0D3-DD2BB7D29C7A}" type="datetimeFigureOut">
              <a:rPr lang="en-US"/>
              <a:pPr>
                <a:defRPr/>
              </a:pPr>
              <a:t>8/28/2024</a:t>
            </a:fld>
            <a:endParaRPr lang="en-IN"/>
          </a:p>
        </p:txBody>
      </p:sp>
      <p:sp>
        <p:nvSpPr>
          <p:cNvPr id="8" name="Footer Placeholder 2">
            <a:extLst>
              <a:ext uri="{FF2B5EF4-FFF2-40B4-BE49-F238E27FC236}">
                <a16:creationId xmlns:a16="http://schemas.microsoft.com/office/drawing/2014/main" id="{8BBA9CFD-4639-45B3-9E04-5C85691D4F6E}"/>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22">
            <a:extLst>
              <a:ext uri="{FF2B5EF4-FFF2-40B4-BE49-F238E27FC236}">
                <a16:creationId xmlns:a16="http://schemas.microsoft.com/office/drawing/2014/main" id="{00DC10D8-5507-4BC2-A607-F94228EDB77B}"/>
              </a:ext>
            </a:extLst>
          </p:cNvPr>
          <p:cNvSpPr>
            <a:spLocks noGrp="1"/>
          </p:cNvSpPr>
          <p:nvPr>
            <p:ph type="sldNum" sz="quarter" idx="12"/>
          </p:nvPr>
        </p:nvSpPr>
        <p:spPr/>
        <p:txBody>
          <a:bodyPr/>
          <a:lstStyle>
            <a:lvl1pPr>
              <a:defRPr/>
            </a:lvl1pPr>
          </a:lstStyle>
          <a:p>
            <a:pPr>
              <a:defRPr/>
            </a:pPr>
            <a:fld id="{9DF2988C-94FE-4FE5-973D-F4A53FE0478D}" type="slidenum">
              <a:rPr lang="en-IN" altLang="en-US"/>
              <a:pPr>
                <a:defRPr/>
              </a:pPr>
              <a:t>‹#›</a:t>
            </a:fld>
            <a:endParaRPr lang="en-IN" altLang="en-US"/>
          </a:p>
        </p:txBody>
      </p:sp>
    </p:spTree>
    <p:extLst>
      <p:ext uri="{BB962C8B-B14F-4D97-AF65-F5344CB8AC3E}">
        <p14:creationId xmlns:p14="http://schemas.microsoft.com/office/powerpoint/2010/main" val="3814342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8A7361A7-8EFF-4DBB-81A7-FC6080500C14}"/>
              </a:ext>
            </a:extLst>
          </p:cNvPr>
          <p:cNvSpPr>
            <a:spLocks noGrp="1"/>
          </p:cNvSpPr>
          <p:nvPr>
            <p:ph type="dt" sz="half" idx="10"/>
          </p:nvPr>
        </p:nvSpPr>
        <p:spPr/>
        <p:txBody>
          <a:bodyPr/>
          <a:lstStyle>
            <a:lvl1pPr>
              <a:defRPr/>
            </a:lvl1pPr>
          </a:lstStyle>
          <a:p>
            <a:pPr>
              <a:defRPr/>
            </a:pPr>
            <a:fld id="{B4CD1280-3434-4DEB-BC9C-A7D5FAB3464E}" type="datetimeFigureOut">
              <a:rPr lang="en-US"/>
              <a:pPr>
                <a:defRPr/>
              </a:pPr>
              <a:t>8/28/2024</a:t>
            </a:fld>
            <a:endParaRPr lang="en-IN"/>
          </a:p>
        </p:txBody>
      </p:sp>
      <p:sp>
        <p:nvSpPr>
          <p:cNvPr id="4" name="Footer Placeholder 2">
            <a:extLst>
              <a:ext uri="{FF2B5EF4-FFF2-40B4-BE49-F238E27FC236}">
                <a16:creationId xmlns:a16="http://schemas.microsoft.com/office/drawing/2014/main" id="{63B19F8A-998D-488C-95BE-84A7A743C8CA}"/>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22">
            <a:extLst>
              <a:ext uri="{FF2B5EF4-FFF2-40B4-BE49-F238E27FC236}">
                <a16:creationId xmlns:a16="http://schemas.microsoft.com/office/drawing/2014/main" id="{F9B251A7-E88E-423A-BD72-45D8E3D6EDB1}"/>
              </a:ext>
            </a:extLst>
          </p:cNvPr>
          <p:cNvSpPr>
            <a:spLocks noGrp="1"/>
          </p:cNvSpPr>
          <p:nvPr>
            <p:ph type="sldNum" sz="quarter" idx="12"/>
          </p:nvPr>
        </p:nvSpPr>
        <p:spPr/>
        <p:txBody>
          <a:bodyPr/>
          <a:lstStyle>
            <a:lvl1pPr>
              <a:defRPr/>
            </a:lvl1pPr>
          </a:lstStyle>
          <a:p>
            <a:pPr>
              <a:defRPr/>
            </a:pPr>
            <a:fld id="{396804F6-C047-491E-82A1-F578F8A5E8FC}" type="slidenum">
              <a:rPr lang="en-IN" altLang="en-US"/>
              <a:pPr>
                <a:defRPr/>
              </a:pPr>
              <a:t>‹#›</a:t>
            </a:fld>
            <a:endParaRPr lang="en-IN" altLang="en-US"/>
          </a:p>
        </p:txBody>
      </p:sp>
    </p:spTree>
    <p:extLst>
      <p:ext uri="{BB962C8B-B14F-4D97-AF65-F5344CB8AC3E}">
        <p14:creationId xmlns:p14="http://schemas.microsoft.com/office/powerpoint/2010/main" val="203528478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3DCB1FB0-A0C4-49BC-A21B-FA2F030A6AC4}"/>
              </a:ext>
            </a:extLst>
          </p:cNvPr>
          <p:cNvSpPr>
            <a:spLocks noGrp="1"/>
          </p:cNvSpPr>
          <p:nvPr>
            <p:ph type="dt" sz="half" idx="10"/>
          </p:nvPr>
        </p:nvSpPr>
        <p:spPr/>
        <p:txBody>
          <a:bodyPr/>
          <a:lstStyle>
            <a:lvl1pPr>
              <a:defRPr/>
            </a:lvl1pPr>
          </a:lstStyle>
          <a:p>
            <a:pPr>
              <a:defRPr/>
            </a:pPr>
            <a:fld id="{F2D43F41-9C82-4A8C-A53F-207DB83E838B}" type="datetimeFigureOut">
              <a:rPr lang="en-US"/>
              <a:pPr>
                <a:defRPr/>
              </a:pPr>
              <a:t>8/28/2024</a:t>
            </a:fld>
            <a:endParaRPr lang="en-IN"/>
          </a:p>
        </p:txBody>
      </p:sp>
      <p:sp>
        <p:nvSpPr>
          <p:cNvPr id="3" name="Footer Placeholder 2">
            <a:extLst>
              <a:ext uri="{FF2B5EF4-FFF2-40B4-BE49-F238E27FC236}">
                <a16:creationId xmlns:a16="http://schemas.microsoft.com/office/drawing/2014/main" id="{799ACA09-840F-41ED-A7CE-801EF2A5C166}"/>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22">
            <a:extLst>
              <a:ext uri="{FF2B5EF4-FFF2-40B4-BE49-F238E27FC236}">
                <a16:creationId xmlns:a16="http://schemas.microsoft.com/office/drawing/2014/main" id="{496C516B-2FD7-4B11-AA64-CCCD8DEE1085}"/>
              </a:ext>
            </a:extLst>
          </p:cNvPr>
          <p:cNvSpPr>
            <a:spLocks noGrp="1"/>
          </p:cNvSpPr>
          <p:nvPr>
            <p:ph type="sldNum" sz="quarter" idx="12"/>
          </p:nvPr>
        </p:nvSpPr>
        <p:spPr/>
        <p:txBody>
          <a:bodyPr/>
          <a:lstStyle>
            <a:lvl1pPr>
              <a:defRPr/>
            </a:lvl1pPr>
          </a:lstStyle>
          <a:p>
            <a:pPr>
              <a:defRPr/>
            </a:pPr>
            <a:fld id="{743EA8C5-925A-45A6-9B95-CD8A7EFC552D}" type="slidenum">
              <a:rPr lang="en-IN" altLang="en-US"/>
              <a:pPr>
                <a:defRPr/>
              </a:pPr>
              <a:t>‹#›</a:t>
            </a:fld>
            <a:endParaRPr lang="en-IN" altLang="en-US"/>
          </a:p>
        </p:txBody>
      </p:sp>
    </p:spTree>
    <p:extLst>
      <p:ext uri="{BB962C8B-B14F-4D97-AF65-F5344CB8AC3E}">
        <p14:creationId xmlns:p14="http://schemas.microsoft.com/office/powerpoint/2010/main" val="41914495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23D581-7272-44FF-8488-5D577772FC30}"/>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6" name="Rounded Rectangle 10">
            <a:extLst>
              <a:ext uri="{FF2B5EF4-FFF2-40B4-BE49-F238E27FC236}">
                <a16:creationId xmlns:a16="http://schemas.microsoft.com/office/drawing/2014/main" id="{CCB00117-96D7-4D6E-B4FA-3EF18221C103}"/>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C2558248-D1E5-42A1-8BCF-67CE41755F7A}"/>
              </a:ext>
            </a:extLst>
          </p:cNvPr>
          <p:cNvSpPr>
            <a:spLocks noGrp="1"/>
          </p:cNvSpPr>
          <p:nvPr>
            <p:ph type="dt" sz="half" idx="10"/>
          </p:nvPr>
        </p:nvSpPr>
        <p:spPr/>
        <p:txBody>
          <a:bodyPr/>
          <a:lstStyle>
            <a:lvl1pPr>
              <a:defRPr/>
            </a:lvl1pPr>
          </a:lstStyle>
          <a:p>
            <a:pPr>
              <a:defRPr/>
            </a:pPr>
            <a:fld id="{5A58C608-4EC9-4357-B47D-93F128E273DA}" type="datetimeFigureOut">
              <a:rPr lang="en-US"/>
              <a:pPr>
                <a:defRPr/>
              </a:pPr>
              <a:t>8/28/2024</a:t>
            </a:fld>
            <a:endParaRPr lang="en-IN"/>
          </a:p>
        </p:txBody>
      </p:sp>
      <p:sp>
        <p:nvSpPr>
          <p:cNvPr id="8" name="Footer Placeholder 5">
            <a:extLst>
              <a:ext uri="{FF2B5EF4-FFF2-40B4-BE49-F238E27FC236}">
                <a16:creationId xmlns:a16="http://schemas.microsoft.com/office/drawing/2014/main" id="{FE3BFD1F-D33F-4D71-8DAA-8722213264DD}"/>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6">
            <a:extLst>
              <a:ext uri="{FF2B5EF4-FFF2-40B4-BE49-F238E27FC236}">
                <a16:creationId xmlns:a16="http://schemas.microsoft.com/office/drawing/2014/main" id="{B82FD291-50D0-4F7D-8E9D-E18F63B353BF}"/>
              </a:ext>
            </a:extLst>
          </p:cNvPr>
          <p:cNvSpPr>
            <a:spLocks noGrp="1"/>
          </p:cNvSpPr>
          <p:nvPr>
            <p:ph type="sldNum" sz="quarter" idx="12"/>
          </p:nvPr>
        </p:nvSpPr>
        <p:spPr/>
        <p:txBody>
          <a:bodyPr/>
          <a:lstStyle>
            <a:lvl1pPr>
              <a:defRPr/>
            </a:lvl1pPr>
          </a:lstStyle>
          <a:p>
            <a:pPr>
              <a:defRPr/>
            </a:pPr>
            <a:fld id="{3DCB852E-55F7-44B2-BE65-3DBBF1C7A48A}" type="slidenum">
              <a:rPr lang="en-IN" altLang="en-US"/>
              <a:pPr>
                <a:defRPr/>
              </a:pPr>
              <a:t>‹#›</a:t>
            </a:fld>
            <a:endParaRPr lang="en-IN" altLang="en-US"/>
          </a:p>
        </p:txBody>
      </p:sp>
    </p:spTree>
    <p:extLst>
      <p:ext uri="{BB962C8B-B14F-4D97-AF65-F5344CB8AC3E}">
        <p14:creationId xmlns:p14="http://schemas.microsoft.com/office/powerpoint/2010/main" val="28609032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D6D094-E00C-4836-B319-1FEBC6F5DD4D}"/>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C7A5915-F069-4FD4-B9FB-D5B8B7488DD7}"/>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FB364FE6-60B4-4784-82DC-7C1B58678C94}"/>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060F13EC-60F4-4ECD-BC85-C211876C18FF}"/>
              </a:ext>
            </a:extLst>
          </p:cNvPr>
          <p:cNvSpPr>
            <a:spLocks noGrp="1"/>
          </p:cNvSpPr>
          <p:nvPr>
            <p:ph type="dt" sz="half" idx="10"/>
          </p:nvPr>
        </p:nvSpPr>
        <p:spPr/>
        <p:txBody>
          <a:bodyPr/>
          <a:lstStyle>
            <a:lvl1pPr>
              <a:defRPr/>
            </a:lvl1pPr>
          </a:lstStyle>
          <a:p>
            <a:pPr>
              <a:defRPr/>
            </a:pPr>
            <a:fld id="{E28610ED-33B1-45F4-B77C-59916FF1E29D}" type="datetimeFigureOut">
              <a:rPr lang="en-US"/>
              <a:pPr>
                <a:defRPr/>
              </a:pPr>
              <a:t>8/28/2024</a:t>
            </a:fld>
            <a:endParaRPr lang="en-IN"/>
          </a:p>
        </p:txBody>
      </p:sp>
      <p:sp>
        <p:nvSpPr>
          <p:cNvPr id="9" name="Footer Placeholder 5">
            <a:extLst>
              <a:ext uri="{FF2B5EF4-FFF2-40B4-BE49-F238E27FC236}">
                <a16:creationId xmlns:a16="http://schemas.microsoft.com/office/drawing/2014/main" id="{BD48B13B-4FEC-4CDE-9D40-BEC4105C4EAD}"/>
              </a:ext>
            </a:extLst>
          </p:cNvPr>
          <p:cNvSpPr>
            <a:spLocks noGrp="1"/>
          </p:cNvSpPr>
          <p:nvPr>
            <p:ph type="ftr" sz="quarter" idx="11"/>
          </p:nvPr>
        </p:nvSpPr>
        <p:spPr>
          <a:xfrm>
            <a:off x="914400" y="6172200"/>
            <a:ext cx="3886200" cy="457200"/>
          </a:xfrm>
        </p:spPr>
        <p:txBody>
          <a:bodyPr/>
          <a:lstStyle>
            <a:lvl1pPr>
              <a:defRPr/>
            </a:lvl1pPr>
          </a:lstStyle>
          <a:p>
            <a:pPr>
              <a:defRPr/>
            </a:pPr>
            <a:endParaRPr lang="en-IN"/>
          </a:p>
        </p:txBody>
      </p:sp>
      <p:sp>
        <p:nvSpPr>
          <p:cNvPr id="10" name="Slide Number Placeholder 6">
            <a:extLst>
              <a:ext uri="{FF2B5EF4-FFF2-40B4-BE49-F238E27FC236}">
                <a16:creationId xmlns:a16="http://schemas.microsoft.com/office/drawing/2014/main" id="{716EB44E-6A34-4DDA-B63D-B7E6196CD8B6}"/>
              </a:ext>
            </a:extLst>
          </p:cNvPr>
          <p:cNvSpPr>
            <a:spLocks noGrp="1"/>
          </p:cNvSpPr>
          <p:nvPr>
            <p:ph type="sldNum" sz="quarter" idx="12"/>
          </p:nvPr>
        </p:nvSpPr>
        <p:spPr>
          <a:xfrm>
            <a:off x="146050" y="6208713"/>
            <a:ext cx="457200" cy="457200"/>
          </a:xfrm>
        </p:spPr>
        <p:txBody>
          <a:bodyPr/>
          <a:lstStyle>
            <a:lvl1pPr>
              <a:defRPr/>
            </a:lvl1pPr>
          </a:lstStyle>
          <a:p>
            <a:pPr>
              <a:defRPr/>
            </a:pPr>
            <a:fld id="{05582CED-28CB-41C2-913B-66FE37849808}" type="slidenum">
              <a:rPr lang="en-IN" altLang="en-US"/>
              <a:pPr>
                <a:defRPr/>
              </a:pPr>
              <a:t>‹#›</a:t>
            </a:fld>
            <a:endParaRPr lang="en-IN" altLang="en-US"/>
          </a:p>
        </p:txBody>
      </p:sp>
    </p:spTree>
    <p:extLst>
      <p:ext uri="{BB962C8B-B14F-4D97-AF65-F5344CB8AC3E}">
        <p14:creationId xmlns:p14="http://schemas.microsoft.com/office/powerpoint/2010/main" val="1517000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E6CD09-B096-4A13-A72D-26D9482CD9F5}"/>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8" name="Rounded Rectangle 7">
            <a:extLst>
              <a:ext uri="{FF2B5EF4-FFF2-40B4-BE49-F238E27FC236}">
                <a16:creationId xmlns:a16="http://schemas.microsoft.com/office/drawing/2014/main" id="{6FE96E25-8238-4872-8F51-880D932F6D2A}"/>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8" name="Title Placeholder 21">
            <a:extLst>
              <a:ext uri="{FF2B5EF4-FFF2-40B4-BE49-F238E27FC236}">
                <a16:creationId xmlns:a16="http://schemas.microsoft.com/office/drawing/2014/main" id="{74D839C7-E75E-4D89-A5BB-34C507CBB597}"/>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226160B3-9BBC-407D-A4AC-F6BF65C307CB}"/>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4F7F087A-D35A-449E-A5D1-6CC968E0AACA}"/>
              </a:ext>
            </a:extLst>
          </p:cNvPr>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84FE3884-CC21-4DAF-AA9F-94E5EB8240F6}" type="datetimeFigureOut">
              <a:rPr lang="en-US"/>
              <a:pPr>
                <a:defRPr/>
              </a:pPr>
              <a:t>8/28/2024</a:t>
            </a:fld>
            <a:endParaRPr lang="en-IN"/>
          </a:p>
        </p:txBody>
      </p:sp>
      <p:sp>
        <p:nvSpPr>
          <p:cNvPr id="3" name="Footer Placeholder 2">
            <a:extLst>
              <a:ext uri="{FF2B5EF4-FFF2-40B4-BE49-F238E27FC236}">
                <a16:creationId xmlns:a16="http://schemas.microsoft.com/office/drawing/2014/main" id="{C816D105-8F28-4FFF-97C1-77000C78EA4A}"/>
              </a:ext>
            </a:extLst>
          </p:cNvPr>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IN"/>
          </a:p>
        </p:txBody>
      </p:sp>
      <p:sp>
        <p:nvSpPr>
          <p:cNvPr id="23" name="Slide Number Placeholder 22">
            <a:extLst>
              <a:ext uri="{FF2B5EF4-FFF2-40B4-BE49-F238E27FC236}">
                <a16:creationId xmlns:a16="http://schemas.microsoft.com/office/drawing/2014/main" id="{D58A6D25-A94E-4CC4-A108-838C36BBB66B}"/>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pPr>
              <a:defRPr/>
            </a:pPr>
            <a:fld id="{3402E171-5B91-44AD-882F-4D299A04293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896" r:id="rId1"/>
    <p:sldLayoutId id="2147483889" r:id="rId2"/>
    <p:sldLayoutId id="2147483897" r:id="rId3"/>
    <p:sldLayoutId id="2147483890" r:id="rId4"/>
    <p:sldLayoutId id="2147483891" r:id="rId5"/>
    <p:sldLayoutId id="2147483892" r:id="rId6"/>
    <p:sldLayoutId id="2147483893" r:id="rId7"/>
    <p:sldLayoutId id="2147483898" r:id="rId8"/>
    <p:sldLayoutId id="2147483899" r:id="rId9"/>
    <p:sldLayoutId id="2147483894" r:id="rId10"/>
    <p:sldLayoutId id="2147483895" r:id="rId11"/>
  </p:sldLayoutIdLst>
  <p:transition>
    <p:fade/>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tensorflow.org/" TargetMode="External"/><Relationship Id="rId13" Type="http://schemas.openxmlformats.org/officeDocument/2006/relationships/hyperlink" Target="https://wiki.python.org/moin/TkInter" TargetMode="External"/><Relationship Id="rId3" Type="http://schemas.openxmlformats.org/officeDocument/2006/relationships/hyperlink" Target="http://matplotlib.sourceforge.net/" TargetMode="External"/><Relationship Id="rId7" Type="http://schemas.openxmlformats.org/officeDocument/2006/relationships/hyperlink" Target="https://scrapy.org/" TargetMode="External"/><Relationship Id="rId12" Type="http://schemas.openxmlformats.org/officeDocument/2006/relationships/hyperlink" Target="https://github.com/Theano/Theano" TargetMode="External"/><Relationship Id="rId2" Type="http://schemas.openxmlformats.org/officeDocument/2006/relationships/hyperlink" Target="http://numpy.scipy.org/" TargetMode="External"/><Relationship Id="rId1" Type="http://schemas.openxmlformats.org/officeDocument/2006/relationships/slideLayout" Target="../slideLayouts/slideLayout2.xml"/><Relationship Id="rId6" Type="http://schemas.openxmlformats.org/officeDocument/2006/relationships/hyperlink" Target="https://www.scipy.org/" TargetMode="External"/><Relationship Id="rId11" Type="http://schemas.openxmlformats.org/officeDocument/2006/relationships/hyperlink" Target="https://github.com/Microsoft/cntk" TargetMode="External"/><Relationship Id="rId5" Type="http://schemas.openxmlformats.org/officeDocument/2006/relationships/hyperlink" Target="https://scikit-learn.org/stable/" TargetMode="External"/><Relationship Id="rId10" Type="http://schemas.openxmlformats.org/officeDocument/2006/relationships/hyperlink" Target="https://github.com/tensorflow/tensorflow" TargetMode="External"/><Relationship Id="rId4" Type="http://schemas.openxmlformats.org/officeDocument/2006/relationships/hyperlink" Target="https://pandas.pydata.org/" TargetMode="External"/><Relationship Id="rId9" Type="http://schemas.openxmlformats.org/officeDocument/2006/relationships/hyperlink" Target="https://keras.io/"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jupyter.org/try" TargetMode="External"/><Relationship Id="rId1" Type="http://schemas.openxmlformats.org/officeDocument/2006/relationships/slideLayout" Target="../slideLayouts/slideLayout2.xml"/><Relationship Id="rId6" Type="http://schemas.openxmlformats.org/officeDocument/2006/relationships/hyperlink" Target="https://www.spyder-ide.org/" TargetMode="External"/><Relationship Id="rId5" Type="http://schemas.openxmlformats.org/officeDocument/2006/relationships/hyperlink" Target="https://www.jetbrains.com/pycharm/" TargetMode="External"/><Relationship Id="rId4" Type="http://schemas.openxmlformats.org/officeDocument/2006/relationships/hyperlink" Target="https://www.anaconda.com/products/individua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ronpython.net/" TargetMode="External"/><Relationship Id="rId2" Type="http://schemas.openxmlformats.org/officeDocument/2006/relationships/hyperlink" Target="https://www.jython.org/" TargetMode="External"/><Relationship Id="rId1" Type="http://schemas.openxmlformats.org/officeDocument/2006/relationships/slideLayout" Target="../slideLayouts/slideLayout2.xml"/><Relationship Id="rId5" Type="http://schemas.openxmlformats.org/officeDocument/2006/relationships/hyperlink" Target="https://www.python.org/about/" TargetMode="External"/><Relationship Id="rId4" Type="http://schemas.openxmlformats.org/officeDocument/2006/relationships/hyperlink" Target="https://www.python.or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iki.python.org/moin/BeginnersGuide/Over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D6FD-4C8C-48D8-AA1F-1696EDC3C127}"/>
              </a:ext>
            </a:extLst>
          </p:cNvPr>
          <p:cNvSpPr>
            <a:spLocks noGrp="1"/>
          </p:cNvSpPr>
          <p:nvPr>
            <p:ph type="ctrTitle" idx="4294967295"/>
          </p:nvPr>
        </p:nvSpPr>
        <p:spPr>
          <a:xfrm>
            <a:off x="304800" y="2438400"/>
            <a:ext cx="8686800" cy="1981200"/>
          </a:xfrm>
        </p:spPr>
        <p:txBody>
          <a:bodyPr>
            <a:normAutofit fontScale="90000"/>
          </a:bodyPr>
          <a:lstStyle/>
          <a:p>
            <a:pPr algn="ctr" eaLnBrk="1" fontAlgn="auto" hangingPunct="1">
              <a:spcAft>
                <a:spcPts val="0"/>
              </a:spcAft>
              <a:defRPr/>
            </a:pPr>
            <a:br>
              <a:rPr dirty="0"/>
            </a:br>
            <a:br>
              <a:rPr dirty="0"/>
            </a:br>
            <a:br>
              <a:rPr dirty="0"/>
            </a:br>
            <a:br>
              <a:rPr lang="en-US" dirty="0">
                <a:solidFill>
                  <a:srgbClr val="002060"/>
                </a:solidFill>
              </a:rPr>
            </a:br>
            <a:br>
              <a:rPr lang="en-US" dirty="0">
                <a:solidFill>
                  <a:srgbClr val="002060"/>
                </a:solidFill>
              </a:rPr>
            </a:br>
            <a:br>
              <a:rPr lang="en-US" dirty="0">
                <a:solidFill>
                  <a:srgbClr val="002060"/>
                </a:solidFill>
              </a:rPr>
            </a:br>
            <a:br>
              <a:rPr lang="en-US" dirty="0">
                <a:solidFill>
                  <a:srgbClr val="002060"/>
                </a:solidFill>
              </a:rPr>
            </a:br>
            <a:br>
              <a:rPr lang="en-US" dirty="0">
                <a:solidFill>
                  <a:srgbClr val="002060"/>
                </a:solidFill>
              </a:rPr>
            </a:br>
            <a:br>
              <a:rPr lang="en-US" dirty="0">
                <a:solidFill>
                  <a:srgbClr val="002060"/>
                </a:solidFill>
              </a:rPr>
            </a:br>
            <a:br>
              <a:rPr lang="en-US" dirty="0">
                <a:solidFill>
                  <a:srgbClr val="002060"/>
                </a:solidFill>
              </a:rPr>
            </a:br>
            <a:r>
              <a:rPr lang="en-US" dirty="0">
                <a:solidFill>
                  <a:srgbClr val="002060"/>
                </a:solidFill>
              </a:rPr>
              <a:t>MGIS3315</a:t>
            </a:r>
            <a:br>
              <a:rPr lang="en-US" dirty="0">
                <a:solidFill>
                  <a:srgbClr val="002060"/>
                </a:solidFill>
              </a:rPr>
            </a:br>
            <a:r>
              <a:rPr lang="en-US" dirty="0">
                <a:solidFill>
                  <a:srgbClr val="002060"/>
                </a:solidFill>
              </a:rPr>
              <a:t>	Programming for Business</a:t>
            </a:r>
            <a:br>
              <a:rPr lang="en-US" dirty="0">
                <a:solidFill>
                  <a:srgbClr val="002060"/>
                </a:solidFill>
              </a:rPr>
            </a:br>
            <a:r>
              <a:rPr dirty="0"/>
              <a:t>						</a:t>
            </a:r>
            <a:endParaRPr lang="en-IN"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Python Libraries</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914400"/>
            <a:ext cx="8770398" cy="5638800"/>
          </a:xfrm>
        </p:spPr>
        <p:txBody>
          <a:bodyPr/>
          <a:lstStyle/>
          <a:p>
            <a:pPr marL="342900" indent="-342900">
              <a:buFont typeface="Arial" panose="020B0604020202020204" pitchFamily="34" charset="0"/>
              <a:buChar char="•"/>
            </a:pPr>
            <a:r>
              <a:rPr lang="en-US" sz="1800" dirty="0">
                <a:hlinkClick r:id="rId2"/>
              </a:rPr>
              <a:t>NumPy</a:t>
            </a:r>
            <a:r>
              <a:rPr lang="en-US" sz="1800" dirty="0"/>
              <a:t> :It provides some advance math functionalities to python.  It help you to manage multi-dimensional arrays very efficiently. Without </a:t>
            </a:r>
            <a:r>
              <a:rPr lang="en-US" sz="1800" dirty="0" err="1"/>
              <a:t>Numpy</a:t>
            </a:r>
            <a:r>
              <a:rPr lang="en-US" sz="1800" dirty="0"/>
              <a:t> you won’t be able to use Pandas, Matplotlib, </a:t>
            </a:r>
            <a:r>
              <a:rPr lang="en-US" sz="1800" dirty="0" err="1"/>
              <a:t>Scipy</a:t>
            </a:r>
            <a:r>
              <a:rPr lang="en-US" sz="1800" dirty="0"/>
              <a:t> </a:t>
            </a:r>
          </a:p>
          <a:p>
            <a:pPr marL="342900" indent="-342900">
              <a:buFont typeface="Arial" panose="020B0604020202020204" pitchFamily="34" charset="0"/>
              <a:buChar char="•"/>
            </a:pPr>
            <a:r>
              <a:rPr lang="en-US" sz="1800" dirty="0">
                <a:hlinkClick r:id="rId3"/>
              </a:rPr>
              <a:t>Matplotlib</a:t>
            </a:r>
            <a:r>
              <a:rPr lang="en-US" sz="1800" dirty="0"/>
              <a:t> :It is most well-known Python data visualization library. Used to create charts, scatter plots etc. </a:t>
            </a:r>
          </a:p>
          <a:p>
            <a:pPr marL="342900" indent="-342900">
              <a:buFont typeface="Arial" panose="020B0604020202020204" pitchFamily="34" charset="0"/>
              <a:buChar char="•"/>
            </a:pPr>
            <a:r>
              <a:rPr lang="en-US" sz="1800" dirty="0">
                <a:hlinkClick r:id="rId4"/>
              </a:rPr>
              <a:t>Pandas</a:t>
            </a:r>
            <a:r>
              <a:rPr lang="en-US" sz="1800" dirty="0"/>
              <a:t> : Pandas is the library that will help us to handle two-dimensional data tables in python </a:t>
            </a:r>
          </a:p>
          <a:p>
            <a:pPr marL="342900" indent="-342900">
              <a:buFont typeface="Arial" panose="020B0604020202020204" pitchFamily="34" charset="0"/>
              <a:buChar char="•"/>
            </a:pPr>
            <a:r>
              <a:rPr lang="en-US" sz="1800" dirty="0" err="1">
                <a:hlinkClick r:id="rId5"/>
              </a:rPr>
              <a:t>Scikit</a:t>
            </a:r>
            <a:r>
              <a:rPr lang="en-US" sz="1800" dirty="0">
                <a:hlinkClick r:id="rId5"/>
              </a:rPr>
              <a:t>-learn</a:t>
            </a:r>
            <a:r>
              <a:rPr lang="en-US" sz="1800" dirty="0"/>
              <a:t> : It is library for machine learning. </a:t>
            </a:r>
          </a:p>
          <a:p>
            <a:pPr marL="342900" indent="-342900">
              <a:buFont typeface="Arial" panose="020B0604020202020204" pitchFamily="34" charset="0"/>
              <a:buChar char="•"/>
            </a:pPr>
            <a:r>
              <a:rPr lang="en-US" sz="1800" dirty="0">
                <a:hlinkClick r:id="rId6"/>
              </a:rPr>
              <a:t>SciPy</a:t>
            </a:r>
            <a:r>
              <a:rPr lang="en-US" sz="1800" dirty="0"/>
              <a:t> (pronounced “Sigh Pie”): It  is a Python-based ecosystem of open-source software for mathematics, science, and engineering. Core packages includes </a:t>
            </a:r>
            <a:r>
              <a:rPr lang="en-US" sz="1800" dirty="0" err="1"/>
              <a:t>numpy</a:t>
            </a:r>
            <a:r>
              <a:rPr lang="en-US" sz="1800" dirty="0"/>
              <a:t>, matplotlib, pandas, </a:t>
            </a:r>
            <a:r>
              <a:rPr lang="en-US" sz="1800" dirty="0" err="1"/>
              <a:t>iPython</a:t>
            </a:r>
            <a:r>
              <a:rPr lang="en-US" sz="1800" dirty="0"/>
              <a:t> etc. </a:t>
            </a:r>
          </a:p>
          <a:p>
            <a:pPr marL="342900" indent="-342900">
              <a:buFont typeface="Arial" panose="020B0604020202020204" pitchFamily="34" charset="0"/>
              <a:buChar char="•"/>
            </a:pPr>
            <a:r>
              <a:rPr lang="en-US" sz="1800" dirty="0" err="1">
                <a:hlinkClick r:id="rId7"/>
              </a:rPr>
              <a:t>Scrapy</a:t>
            </a:r>
            <a:r>
              <a:rPr lang="en-US" sz="1800" dirty="0"/>
              <a:t>: An open source and collaborative framework for extracting the data you need from websites.</a:t>
            </a:r>
          </a:p>
          <a:p>
            <a:pPr marL="342900" indent="-342900">
              <a:buFont typeface="Arial" panose="020B0604020202020204" pitchFamily="34" charset="0"/>
              <a:buChar char="•"/>
            </a:pPr>
            <a:r>
              <a:rPr lang="en-US" sz="1800" dirty="0" err="1">
                <a:hlinkClick r:id="rId8"/>
              </a:rPr>
              <a:t>Tensorflow</a:t>
            </a:r>
            <a:r>
              <a:rPr lang="en-US" sz="1800" dirty="0"/>
              <a:t>: TensorFlow is an open source software library for high performance numerical computation.</a:t>
            </a:r>
          </a:p>
          <a:p>
            <a:pPr marL="342900" indent="-342900">
              <a:buFont typeface="Arial" panose="020B0604020202020204" pitchFamily="34" charset="0"/>
              <a:buChar char="•"/>
            </a:pPr>
            <a:r>
              <a:rPr lang="en-US" sz="1800" dirty="0" err="1">
                <a:hlinkClick r:id="rId9"/>
              </a:rPr>
              <a:t>Keras</a:t>
            </a:r>
            <a:r>
              <a:rPr lang="en-US" sz="1800" dirty="0"/>
              <a:t> : </a:t>
            </a:r>
            <a:r>
              <a:rPr lang="en-US" sz="1800" dirty="0" err="1"/>
              <a:t>Keras</a:t>
            </a:r>
            <a:r>
              <a:rPr lang="en-US" sz="1800" dirty="0"/>
              <a:t> is a high-level neural networks API, written in Python and capable of running on top of </a:t>
            </a:r>
            <a:r>
              <a:rPr lang="en-US" sz="1800" dirty="0">
                <a:hlinkClick r:id="rId10"/>
              </a:rPr>
              <a:t>TensorFlow</a:t>
            </a:r>
            <a:r>
              <a:rPr lang="en-US" sz="1800" dirty="0"/>
              <a:t>, </a:t>
            </a:r>
            <a:r>
              <a:rPr lang="en-US" sz="1800" dirty="0">
                <a:hlinkClick r:id="rId11"/>
              </a:rPr>
              <a:t>CNTK</a:t>
            </a:r>
            <a:r>
              <a:rPr lang="en-US" sz="1800" dirty="0"/>
              <a:t>, or </a:t>
            </a:r>
            <a:r>
              <a:rPr lang="en-US" sz="1800" dirty="0">
                <a:hlinkClick r:id="rId12"/>
              </a:rPr>
              <a:t>Theano</a:t>
            </a:r>
            <a:r>
              <a:rPr lang="en-US" sz="1800" dirty="0"/>
              <a:t>. </a:t>
            </a:r>
          </a:p>
          <a:p>
            <a:pPr marL="342900" indent="-342900">
              <a:buFont typeface="Arial" panose="020B0604020202020204" pitchFamily="34" charset="0"/>
              <a:buChar char="•"/>
            </a:pPr>
            <a:r>
              <a:rPr lang="en-US" sz="1800" dirty="0" err="1">
                <a:hlinkClick r:id="rId13"/>
              </a:rPr>
              <a:t>TkInter</a:t>
            </a:r>
            <a:r>
              <a:rPr lang="en-US" sz="1800" dirty="0"/>
              <a:t> : Graphic User Interface (GUI) programming  </a:t>
            </a:r>
            <a:br>
              <a:rPr lang="en-US" sz="1800" dirty="0"/>
            </a:br>
            <a:br>
              <a:rPr lang="en-US" sz="1800" dirty="0"/>
            </a:br>
            <a:endParaRPr lang="en-US" sz="1800" dirty="0"/>
          </a:p>
        </p:txBody>
      </p:sp>
    </p:spTree>
    <p:extLst>
      <p:ext uri="{BB962C8B-B14F-4D97-AF65-F5344CB8AC3E}">
        <p14:creationId xmlns:p14="http://schemas.microsoft.com/office/powerpoint/2010/main" val="14348233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Useful Python Libraries</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914400"/>
            <a:ext cx="8839200" cy="5638800"/>
          </a:xfrm>
        </p:spPr>
        <p:txBody>
          <a:bodyPr/>
          <a:lstStyle/>
          <a:p>
            <a:pPr marL="0" indent="0">
              <a:buNone/>
            </a:pPr>
            <a:br>
              <a:rPr lang="en-US" dirty="0"/>
            </a:br>
            <a:br>
              <a:rPr lang="en-US" dirty="0"/>
            </a:br>
            <a:br>
              <a:rPr lang="en-US" dirty="0"/>
            </a:br>
            <a:endParaRPr lang="en-US" sz="1800" dirty="0"/>
          </a:p>
        </p:txBody>
      </p:sp>
      <p:pic>
        <p:nvPicPr>
          <p:cNvPr id="5" name="Picture 4" descr="Graphical user interface&#10;&#10;Description automatically generated">
            <a:extLst>
              <a:ext uri="{FF2B5EF4-FFF2-40B4-BE49-F238E27FC236}">
                <a16:creationId xmlns:a16="http://schemas.microsoft.com/office/drawing/2014/main" id="{FD99ABEE-3C42-FDF6-6DBF-83766C5795B8}"/>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2961" t="14879" r="2262" b="3172"/>
          <a:stretch/>
        </p:blipFill>
        <p:spPr>
          <a:xfrm>
            <a:off x="2057400" y="1143000"/>
            <a:ext cx="5186439" cy="5105400"/>
          </a:xfrm>
          <a:prstGeom prst="rect">
            <a:avLst/>
          </a:prstGeom>
        </p:spPr>
      </p:pic>
    </p:spTree>
    <p:extLst>
      <p:ext uri="{BB962C8B-B14F-4D97-AF65-F5344CB8AC3E}">
        <p14:creationId xmlns:p14="http://schemas.microsoft.com/office/powerpoint/2010/main" val="9110646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2C48F-29FC-9623-D2AC-762796E0F5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8E7F9-74F6-C9E9-E766-72317B4B8EFE}"/>
              </a:ext>
            </a:extLst>
          </p:cNvPr>
          <p:cNvSpPr>
            <a:spLocks noGrp="1"/>
          </p:cNvSpPr>
          <p:nvPr>
            <p:ph type="title"/>
          </p:nvPr>
        </p:nvSpPr>
        <p:spPr/>
        <p:txBody>
          <a:bodyPr/>
          <a:lstStyle/>
          <a:p>
            <a:r>
              <a:rPr lang="en-US" dirty="0"/>
              <a:t>Python Roadmap</a:t>
            </a:r>
          </a:p>
        </p:txBody>
      </p:sp>
      <p:pic>
        <p:nvPicPr>
          <p:cNvPr id="4" name="Picture 3" descr="A diagram of a programming language&#10;&#10;Description automatically generated">
            <a:extLst>
              <a:ext uri="{FF2B5EF4-FFF2-40B4-BE49-F238E27FC236}">
                <a16:creationId xmlns:a16="http://schemas.microsoft.com/office/drawing/2014/main" id="{B9FE8CF0-EA1A-0298-9E86-A14186E7166A}"/>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62200" y="1066800"/>
            <a:ext cx="4693698" cy="5446873"/>
          </a:xfrm>
          <a:prstGeom prst="rect">
            <a:avLst/>
          </a:prstGeom>
          <a:ln>
            <a:solidFill>
              <a:schemeClr val="bg1">
                <a:lumMod val="50000"/>
              </a:schemeClr>
            </a:solidFill>
          </a:ln>
        </p:spPr>
      </p:pic>
    </p:spTree>
    <p:extLst>
      <p:ext uri="{BB962C8B-B14F-4D97-AF65-F5344CB8AC3E}">
        <p14:creationId xmlns:p14="http://schemas.microsoft.com/office/powerpoint/2010/main" val="42631985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2C48F-29FC-9623-D2AC-762796E0F5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8E7F9-74F6-C9E9-E766-72317B4B8EFE}"/>
              </a:ext>
            </a:extLst>
          </p:cNvPr>
          <p:cNvSpPr>
            <a:spLocks noGrp="1"/>
          </p:cNvSpPr>
          <p:nvPr>
            <p:ph type="title"/>
          </p:nvPr>
        </p:nvSpPr>
        <p:spPr/>
        <p:txBody>
          <a:bodyPr/>
          <a:lstStyle/>
          <a:p>
            <a:r>
              <a:rPr lang="en-US" dirty="0"/>
              <a:t>Python Roadmap</a:t>
            </a:r>
          </a:p>
        </p:txBody>
      </p:sp>
      <p:pic>
        <p:nvPicPr>
          <p:cNvPr id="5" name="Picture 4" descr="A diagram of a road with text&#10;&#10;Description automatically generated">
            <a:extLst>
              <a:ext uri="{FF2B5EF4-FFF2-40B4-BE49-F238E27FC236}">
                <a16:creationId xmlns:a16="http://schemas.microsoft.com/office/drawing/2014/main" id="{FC94DE46-B0E6-687F-F5C4-CE5A80CC36A7}"/>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590800" y="838200"/>
            <a:ext cx="4657744" cy="5592903"/>
          </a:xfrm>
          <a:prstGeom prst="rect">
            <a:avLst/>
          </a:prstGeom>
        </p:spPr>
      </p:pic>
    </p:spTree>
    <p:extLst>
      <p:ext uri="{BB962C8B-B14F-4D97-AF65-F5344CB8AC3E}">
        <p14:creationId xmlns:p14="http://schemas.microsoft.com/office/powerpoint/2010/main" val="41995476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2C48F-29FC-9623-D2AC-762796E0F5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8E7F9-74F6-C9E9-E766-72317B4B8EFE}"/>
              </a:ext>
            </a:extLst>
          </p:cNvPr>
          <p:cNvSpPr>
            <a:spLocks noGrp="1"/>
          </p:cNvSpPr>
          <p:nvPr>
            <p:ph type="title"/>
          </p:nvPr>
        </p:nvSpPr>
        <p:spPr/>
        <p:txBody>
          <a:bodyPr/>
          <a:lstStyle/>
          <a:p>
            <a:r>
              <a:rPr lang="en-US" dirty="0"/>
              <a:t>Python Roadmap</a:t>
            </a:r>
          </a:p>
        </p:txBody>
      </p:sp>
      <p:pic>
        <p:nvPicPr>
          <p:cNvPr id="4" name="Picture 3" descr="A screenshot of a screenshot of a computer&#10;&#10;Description automatically generated">
            <a:extLst>
              <a:ext uri="{FF2B5EF4-FFF2-40B4-BE49-F238E27FC236}">
                <a16:creationId xmlns:a16="http://schemas.microsoft.com/office/drawing/2014/main" id="{90727179-1502-DC69-1011-41FCA7306F36}"/>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6000" y="886191"/>
            <a:ext cx="5181600" cy="5772061"/>
          </a:xfrm>
          <a:prstGeom prst="rect">
            <a:avLst/>
          </a:prstGeom>
        </p:spPr>
      </p:pic>
    </p:spTree>
    <p:extLst>
      <p:ext uri="{BB962C8B-B14F-4D97-AF65-F5344CB8AC3E}">
        <p14:creationId xmlns:p14="http://schemas.microsoft.com/office/powerpoint/2010/main" val="27217827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How Python Works?</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914400"/>
            <a:ext cx="8839200" cy="5638800"/>
          </a:xfrm>
        </p:spPr>
        <p:txBody>
          <a:bodyPr/>
          <a:lstStyle/>
          <a:p>
            <a:pPr marL="0" indent="0">
              <a:buNone/>
            </a:pPr>
            <a:br>
              <a:rPr lang="en-US" dirty="0"/>
            </a:br>
            <a:br>
              <a:rPr lang="en-US" dirty="0"/>
            </a:br>
            <a:br>
              <a:rPr lang="en-US" dirty="0"/>
            </a:br>
            <a:endParaRPr lang="en-US" sz="1800" dirty="0"/>
          </a:p>
        </p:txBody>
      </p:sp>
      <p:sp>
        <p:nvSpPr>
          <p:cNvPr id="5" name="Rectangle 4">
            <a:extLst>
              <a:ext uri="{FF2B5EF4-FFF2-40B4-BE49-F238E27FC236}">
                <a16:creationId xmlns:a16="http://schemas.microsoft.com/office/drawing/2014/main" id="{7D933257-04E2-40B6-87AF-1F12C9CF7545}"/>
              </a:ext>
            </a:extLst>
          </p:cNvPr>
          <p:cNvSpPr/>
          <p:nvPr/>
        </p:nvSpPr>
        <p:spPr>
          <a:xfrm>
            <a:off x="571500" y="6280343"/>
            <a:ext cx="7772400" cy="249684"/>
          </a:xfrm>
          <a:prstGeom prst="rect">
            <a:avLst/>
          </a:prstGeom>
        </p:spPr>
        <p:txBody>
          <a:bodyPr wrap="square">
            <a:spAutoFit/>
          </a:bodyPr>
          <a:lstStyle/>
          <a:p>
            <a:pPr marL="0" marR="0" algn="ctr">
              <a:lnSpc>
                <a:spcPct val="107000"/>
              </a:lnSpc>
              <a:spcBef>
                <a:spcPts val="0"/>
              </a:spcBef>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Picture Source: Lambert's Fundamentals of Python: First Programs, 2nd Edition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832E284-3746-4CF6-A9DA-007CB7FFCF15}"/>
              </a:ext>
            </a:extLst>
          </p:cNvPr>
          <p:cNvPicPr>
            <a:picLocks noChangeAspect="1"/>
          </p:cNvPicPr>
          <p:nvPr/>
        </p:nvPicPr>
        <p:blipFill>
          <a:blip r:embed="rId2"/>
          <a:stretch>
            <a:fillRect/>
          </a:stretch>
        </p:blipFill>
        <p:spPr>
          <a:xfrm>
            <a:off x="1401566" y="1600200"/>
            <a:ext cx="6112267" cy="3878466"/>
          </a:xfrm>
          <a:prstGeom prst="rect">
            <a:avLst/>
          </a:prstGeom>
        </p:spPr>
      </p:pic>
    </p:spTree>
    <p:extLst>
      <p:ext uri="{BB962C8B-B14F-4D97-AF65-F5344CB8AC3E}">
        <p14:creationId xmlns:p14="http://schemas.microsoft.com/office/powerpoint/2010/main" val="35495231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How Python Works?</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1143000"/>
            <a:ext cx="8839200" cy="5410200"/>
          </a:xfrm>
        </p:spPr>
        <p:txBody>
          <a:bodyPr/>
          <a:lstStyle/>
          <a:p>
            <a:r>
              <a:rPr lang="en-US" sz="2000" dirty="0">
                <a:latin typeface="WarnockPro-Light"/>
              </a:rPr>
              <a:t>1. The interpreter reads a Python expression or statement, also called the </a:t>
            </a:r>
            <a:r>
              <a:rPr lang="en-US" sz="1800" b="1" dirty="0">
                <a:latin typeface="NewsGothicStd-Bold"/>
              </a:rPr>
              <a:t>source code</a:t>
            </a:r>
            <a:r>
              <a:rPr lang="en-US" sz="2000" dirty="0">
                <a:latin typeface="WarnockPro-Light"/>
              </a:rPr>
              <a:t>, and verifies that it is well formed. In this step, the interpreter behaves like a strict English teacher who rejects any sentence that does not adhere to the grammar rules, or syntax, of the language. As soon as the interpreter encounters such an error, it halts translation with an error (e.g., Syntax) message.</a:t>
            </a:r>
          </a:p>
          <a:p>
            <a:r>
              <a:rPr lang="en-US" sz="2000" dirty="0">
                <a:latin typeface="WarnockPro-Light"/>
              </a:rPr>
              <a:t>2. If a Python expression is well formed, the interpreter then translates it to an equivalent form in a low-level language called </a:t>
            </a:r>
            <a:r>
              <a:rPr lang="en-US" sz="1800" b="1" dirty="0">
                <a:latin typeface="NewsGothicStd-Bold"/>
              </a:rPr>
              <a:t>byte code</a:t>
            </a:r>
            <a:r>
              <a:rPr lang="en-US" sz="2000" dirty="0">
                <a:latin typeface="WarnockPro-Light"/>
              </a:rPr>
              <a:t>. When the interpreter runs a script, it completely translates it to byte code.</a:t>
            </a:r>
          </a:p>
          <a:p>
            <a:r>
              <a:rPr lang="en-US" sz="2000" dirty="0">
                <a:latin typeface="WarnockPro-Light"/>
              </a:rPr>
              <a:t>3. This byte code is next sent to another software component, called the </a:t>
            </a:r>
            <a:r>
              <a:rPr lang="en-US" sz="1800" b="1" dirty="0">
                <a:latin typeface="NewsGothicStd-Bold"/>
              </a:rPr>
              <a:t>Python virtual machine (PVM)</a:t>
            </a:r>
            <a:r>
              <a:rPr lang="en-US" sz="2000" dirty="0">
                <a:latin typeface="WarnockPro-Light"/>
              </a:rPr>
              <a:t>, where it is executed. If another error occurs during this step, execution also halts with an error message.</a:t>
            </a:r>
            <a:endParaRPr lang="en-US" sz="2000" dirty="0"/>
          </a:p>
          <a:p>
            <a:pPr marL="0" indent="0">
              <a:buNone/>
            </a:pPr>
            <a:br>
              <a:rPr lang="en-US" dirty="0"/>
            </a:br>
            <a:br>
              <a:rPr lang="en-US" dirty="0"/>
            </a:br>
            <a:br>
              <a:rPr lang="en-US" dirty="0"/>
            </a:br>
            <a:br>
              <a:rPr lang="en-US" dirty="0"/>
            </a:br>
            <a:endParaRPr lang="en-US" sz="1800" dirty="0"/>
          </a:p>
        </p:txBody>
      </p:sp>
    </p:spTree>
    <p:extLst>
      <p:ext uri="{BB962C8B-B14F-4D97-AF65-F5344CB8AC3E}">
        <p14:creationId xmlns:p14="http://schemas.microsoft.com/office/powerpoint/2010/main" val="70993958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How Python Works?</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1143000"/>
            <a:ext cx="8839200" cy="5410200"/>
          </a:xfrm>
        </p:spPr>
        <p:txBody>
          <a:bodyPr/>
          <a:lstStyle/>
          <a:p>
            <a:r>
              <a:rPr lang="en-US" sz="2000" dirty="0"/>
              <a:t>Python is an interpreted language, but it uses a compilation process to convert the source code into bytecode before execution. </a:t>
            </a:r>
          </a:p>
          <a:p>
            <a:r>
              <a:rPr lang="en-US" sz="2000" dirty="0"/>
              <a:t>When you run a Python script, the Python interpreter first compiles the source code into bytecode (an intermediate form of code). </a:t>
            </a:r>
          </a:p>
          <a:p>
            <a:r>
              <a:rPr lang="en-US" sz="2000" dirty="0"/>
              <a:t>This bytecode is then interpreted by the Python Virtual Machine (PVM). </a:t>
            </a:r>
          </a:p>
          <a:p>
            <a:r>
              <a:rPr lang="en-US" sz="2000" dirty="0"/>
              <a:t>This compilation into bytecode allows Python to optimize code execution while retaining the benefits of an interpreted language.</a:t>
            </a:r>
            <a:br>
              <a:rPr lang="en-US" sz="2000" dirty="0"/>
            </a:br>
            <a:br>
              <a:rPr lang="en-US" sz="2000" dirty="0"/>
            </a:br>
            <a:br>
              <a:rPr lang="en-US" dirty="0"/>
            </a:br>
            <a:br>
              <a:rPr lang="en-US" dirty="0"/>
            </a:br>
            <a:endParaRPr lang="en-US" sz="1800" dirty="0"/>
          </a:p>
        </p:txBody>
      </p:sp>
    </p:spTree>
    <p:extLst>
      <p:ext uri="{BB962C8B-B14F-4D97-AF65-F5344CB8AC3E}">
        <p14:creationId xmlns:p14="http://schemas.microsoft.com/office/powerpoint/2010/main" val="20634099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Running Python</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304800" y="1143000"/>
            <a:ext cx="8610600" cy="5410200"/>
          </a:xfrm>
        </p:spPr>
        <p:txBody>
          <a:bodyPr/>
          <a:lstStyle/>
          <a:p>
            <a:pPr marL="342900" indent="-342900">
              <a:buFont typeface="Arial" panose="020B0604020202020204" pitchFamily="34" charset="0"/>
              <a:buChar char="•"/>
            </a:pPr>
            <a:r>
              <a:rPr lang="en-US" sz="2000" dirty="0"/>
              <a:t>You can also run Python using online platform:</a:t>
            </a:r>
          </a:p>
          <a:p>
            <a:pPr marL="342900" indent="-342900">
              <a:buFont typeface="Arial" panose="020B0604020202020204" pitchFamily="34" charset="0"/>
              <a:buChar char="•"/>
            </a:pPr>
            <a:r>
              <a:rPr lang="en-US" sz="2000" dirty="0" err="1"/>
              <a:t>Jupyter</a:t>
            </a:r>
            <a:r>
              <a:rPr lang="en-US" sz="2000" dirty="0"/>
              <a:t> Notebook:  </a:t>
            </a:r>
            <a:r>
              <a:rPr lang="en-US" sz="2000" dirty="0">
                <a:hlinkClick r:id="rId2"/>
              </a:rPr>
              <a:t>https://jupyter.org/try</a:t>
            </a:r>
            <a:r>
              <a:rPr lang="en-US" sz="2000" dirty="0"/>
              <a:t> </a:t>
            </a:r>
          </a:p>
          <a:p>
            <a:pPr marL="342900" indent="-342900">
              <a:buFont typeface="Arial" panose="020B0604020202020204" pitchFamily="34" charset="0"/>
              <a:buChar char="•"/>
            </a:pPr>
            <a:r>
              <a:rPr lang="en-US" sz="2000" dirty="0"/>
              <a:t>Google Collaborator : </a:t>
            </a:r>
            <a:r>
              <a:rPr lang="en-US" sz="2000" dirty="0">
                <a:hlinkClick r:id="rId3"/>
              </a:rPr>
              <a:t>https://colab.research.google.com</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use package manager for Data Science</a:t>
            </a:r>
          </a:p>
          <a:p>
            <a:pPr marL="342900" indent="-342900">
              <a:buFont typeface="Arial" panose="020B0604020202020204" pitchFamily="34" charset="0"/>
              <a:buChar char="•"/>
            </a:pPr>
            <a:r>
              <a:rPr lang="en-US" sz="2000" dirty="0">
                <a:hlinkClick r:id="rId4"/>
              </a:rPr>
              <a:t>https://www.anaconda.com/products/individual</a:t>
            </a:r>
            <a:r>
              <a:rPr lang="en-US" sz="2000" dirty="0"/>
              <a:t> </a:t>
            </a:r>
          </a:p>
          <a:p>
            <a:pPr marL="0" indent="0">
              <a:buNone/>
            </a:pPr>
            <a:endParaRPr lang="en-US" sz="2000" dirty="0"/>
          </a:p>
          <a:p>
            <a:pPr marL="342900" indent="-342900">
              <a:buFont typeface="Arial" panose="020B0604020202020204" pitchFamily="34" charset="0"/>
              <a:buChar char="•"/>
            </a:pPr>
            <a:r>
              <a:rPr lang="en-US" sz="2000" dirty="0"/>
              <a:t>You can use a Python shell by using the IDE (Integrated Development Environment). Few popular IDEs are: For example, </a:t>
            </a:r>
          </a:p>
          <a:p>
            <a:pPr marL="342900" indent="-342900">
              <a:buFont typeface="Arial" panose="020B0604020202020204" pitchFamily="34" charset="0"/>
              <a:buChar char="•"/>
            </a:pPr>
            <a:r>
              <a:rPr lang="en-US" sz="2000" dirty="0"/>
              <a:t>PyCharm: </a:t>
            </a:r>
            <a:r>
              <a:rPr lang="en-US" sz="2000" i="1" dirty="0"/>
              <a:t> </a:t>
            </a:r>
            <a:r>
              <a:rPr lang="en-US" sz="2000" dirty="0">
                <a:hlinkClick r:id="rId5"/>
              </a:rPr>
              <a:t>https://www.jetbrains.com/pycharm/</a:t>
            </a:r>
            <a:endParaRPr lang="en-US" sz="2000" i="1" dirty="0"/>
          </a:p>
          <a:p>
            <a:pPr marL="342900" indent="-342900">
              <a:buFont typeface="Arial" panose="020B0604020202020204" pitchFamily="34" charset="0"/>
              <a:buChar char="•"/>
            </a:pPr>
            <a:r>
              <a:rPr lang="en-US" sz="2000" dirty="0"/>
              <a:t>Spyder : </a:t>
            </a:r>
            <a:r>
              <a:rPr lang="en-US" sz="2000" dirty="0">
                <a:hlinkClick r:id="rId6"/>
              </a:rPr>
              <a:t>https://www.spyder-ide.org/</a:t>
            </a:r>
            <a:r>
              <a:rPr lang="en-US" sz="2000" dirty="0"/>
              <a:t> </a:t>
            </a:r>
          </a:p>
          <a:p>
            <a:pPr marL="342900" indent="-342900">
              <a:buFont typeface="Arial" panose="020B0604020202020204" pitchFamily="34" charset="0"/>
              <a:buChar char="•"/>
            </a:pPr>
            <a:endParaRPr lang="en-US" dirty="0"/>
          </a:p>
          <a:p>
            <a:pPr marL="0" indent="0">
              <a:buNone/>
            </a:pPr>
            <a:br>
              <a:rPr lang="en-US" dirty="0"/>
            </a:br>
            <a:br>
              <a:rPr lang="en-US" sz="2400" dirty="0"/>
            </a:br>
            <a:endParaRPr lang="en-US" sz="2400" dirty="0"/>
          </a:p>
        </p:txBody>
      </p:sp>
    </p:spTree>
    <p:extLst>
      <p:ext uri="{BB962C8B-B14F-4D97-AF65-F5344CB8AC3E}">
        <p14:creationId xmlns:p14="http://schemas.microsoft.com/office/powerpoint/2010/main" val="275248556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err="1"/>
              <a:t>Jupyter</a:t>
            </a:r>
            <a:r>
              <a:rPr lang="en-US" dirty="0"/>
              <a:t> Notebook/Lab</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304800" y="1066800"/>
            <a:ext cx="8610600" cy="5486400"/>
          </a:xfrm>
        </p:spPr>
        <p:txBody>
          <a:bodyPr/>
          <a:lstStyle/>
          <a:p>
            <a:pPr marL="342900" indent="-342900">
              <a:buFont typeface="Arial" panose="020B0604020202020204" pitchFamily="34" charset="0"/>
              <a:buChar char="•"/>
            </a:pPr>
            <a:r>
              <a:rPr lang="en-US" sz="2000" dirty="0"/>
              <a:t>Python’s </a:t>
            </a:r>
            <a:r>
              <a:rPr lang="en-US" sz="2000" dirty="0" err="1"/>
              <a:t>Jupyter</a:t>
            </a:r>
            <a:r>
              <a:rPr lang="en-US" sz="2000" dirty="0"/>
              <a:t> kernel uses the </a:t>
            </a:r>
            <a:r>
              <a:rPr lang="en-US" sz="2000" dirty="0" err="1"/>
              <a:t>IPython</a:t>
            </a:r>
            <a:r>
              <a:rPr lang="en-US" sz="2000" dirty="0"/>
              <a:t> system for its underlying behavior. </a:t>
            </a:r>
            <a:r>
              <a:rPr lang="de-DE" sz="2000" dirty="0"/>
              <a:t>Ipython is an enhanced Python</a:t>
            </a:r>
            <a:br>
              <a:rPr lang="de-DE" sz="2000" dirty="0"/>
            </a:br>
            <a:r>
              <a:rPr lang="de-DE" sz="2000" dirty="0"/>
              <a:t>interpreter.</a:t>
            </a:r>
          </a:p>
          <a:p>
            <a:pPr marL="342900" indent="-342900">
              <a:buFont typeface="Arial" panose="020B0604020202020204" pitchFamily="34" charset="0"/>
              <a:buChar char="•"/>
            </a:pPr>
            <a:r>
              <a:rPr lang="en-US" sz="2000" dirty="0"/>
              <a:t>Easy to install and use</a:t>
            </a:r>
          </a:p>
          <a:p>
            <a:pPr marL="342900" indent="-342900">
              <a:buFont typeface="Arial" panose="020B0604020202020204" pitchFamily="34" charset="0"/>
              <a:buChar char="•"/>
            </a:pPr>
            <a:r>
              <a:rPr lang="en-US" sz="2000" dirty="0"/>
              <a:t>Interactive and Web-based</a:t>
            </a:r>
          </a:p>
          <a:p>
            <a:pPr marL="342900" indent="-342900">
              <a:buFont typeface="Arial" panose="020B0604020202020204" pitchFamily="34" charset="0"/>
              <a:buChar char="•"/>
            </a:pPr>
            <a:r>
              <a:rPr lang="en-US" sz="2000" dirty="0"/>
              <a:t>Use it by installing Anaconda</a:t>
            </a:r>
          </a:p>
          <a:p>
            <a:pPr marL="0" indent="0">
              <a:buNone/>
            </a:pPr>
            <a:br>
              <a:rPr lang="en-US" dirty="0"/>
            </a:br>
            <a:br>
              <a:rPr lang="en-US" sz="2400" dirty="0"/>
            </a:br>
            <a:endParaRPr lang="en-US" sz="2400" dirty="0"/>
          </a:p>
        </p:txBody>
      </p:sp>
    </p:spTree>
    <p:extLst>
      <p:ext uri="{BB962C8B-B14F-4D97-AF65-F5344CB8AC3E}">
        <p14:creationId xmlns:p14="http://schemas.microsoft.com/office/powerpoint/2010/main" val="12027271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F</a:t>
            </a:r>
            <a:r>
              <a:rPr lang="en-US" sz="2800" dirty="0"/>
              <a:t>undamental concepts</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1295400"/>
            <a:ext cx="8839200" cy="5257800"/>
          </a:xfrm>
        </p:spPr>
        <p:txBody>
          <a:bodyPr/>
          <a:lstStyle/>
          <a:p>
            <a:pPr marL="342900" indent="-342900">
              <a:buFont typeface="Arial" panose="020B0604020202020204" pitchFamily="34" charset="0"/>
              <a:buChar char="•"/>
            </a:pPr>
            <a:r>
              <a:rPr lang="en-US" sz="1800" dirty="0"/>
              <a:t> L</a:t>
            </a:r>
            <a:r>
              <a:rPr lang="en-US" sz="1800" b="1" dirty="0"/>
              <a:t>anguage</a:t>
            </a:r>
            <a:r>
              <a:rPr lang="en-US" sz="1800" dirty="0"/>
              <a:t> is a means (and a tool) for expressing and recording thoughts.</a:t>
            </a:r>
          </a:p>
          <a:p>
            <a:pPr marL="342900" indent="-342900">
              <a:buFont typeface="Arial" panose="020B0604020202020204" pitchFamily="34" charset="0"/>
              <a:buChar char="•"/>
            </a:pPr>
            <a:r>
              <a:rPr lang="en-US" sz="1800" dirty="0"/>
              <a:t>A </a:t>
            </a:r>
            <a:r>
              <a:rPr lang="en-US" sz="1800" b="1" dirty="0"/>
              <a:t>natural language </a:t>
            </a:r>
            <a:r>
              <a:rPr lang="en-US" sz="1800" dirty="0"/>
              <a:t>is a language people use to communicate with each other in everyday life. English, Russian, German, Spanish, and Hindi are examples of natural languages.</a:t>
            </a:r>
          </a:p>
          <a:p>
            <a:pPr marL="342900" indent="-342900">
              <a:buFont typeface="Arial" panose="020B0604020202020204" pitchFamily="34" charset="0"/>
              <a:buChar char="•"/>
            </a:pPr>
            <a:r>
              <a:rPr lang="en-US" sz="1800" dirty="0"/>
              <a:t>A </a:t>
            </a:r>
            <a:r>
              <a:rPr lang="en-US" sz="1800" b="1" dirty="0"/>
              <a:t>programming language </a:t>
            </a:r>
            <a:r>
              <a:rPr lang="en-US" sz="1800" dirty="0"/>
              <a:t>is a language developed by humans and used to communicate with computers. A programming language has a set of means to instruct a computer what to do and how.</a:t>
            </a:r>
          </a:p>
          <a:p>
            <a:pPr marL="342900" indent="-342900">
              <a:buFont typeface="Arial" panose="020B0604020202020204" pitchFamily="34" charset="0"/>
              <a:buChar char="•"/>
            </a:pPr>
            <a:r>
              <a:rPr lang="en-US" sz="1800" dirty="0"/>
              <a:t>Programming languages establish and compile a series of instructions intended for the Central Processing Unit (CPU) to execute specific tasks. Each programming language is equipped with a distinct set of keywords and syntax, utilized in the formulation of instructions.</a:t>
            </a:r>
          </a:p>
          <a:p>
            <a:pPr marL="342900" indent="-342900">
              <a:buFont typeface="Arial" panose="020B0604020202020204" pitchFamily="34" charset="0"/>
              <a:buChar char="•"/>
            </a:pPr>
            <a:r>
              <a:rPr lang="en-US" sz="1800" dirty="0"/>
              <a:t>A </a:t>
            </a:r>
            <a:r>
              <a:rPr lang="en-US" sz="1800" b="1" dirty="0"/>
              <a:t>high-level programming </a:t>
            </a:r>
            <a:r>
              <a:rPr lang="en-US" sz="1800" dirty="0"/>
              <a:t>language is a programming language that operates on a high level of abstraction, thereby allowing the developer to ignore the physical details of the computer's hardware, for example, the CPU type, memory size, and organization, etc. Python, JavaScript, and C/C++ are all examples of high-level programming languages.</a:t>
            </a:r>
            <a:br>
              <a:rPr lang="en-US" sz="2000" dirty="0"/>
            </a:br>
            <a:br>
              <a:rPr lang="en-US" sz="2000" dirty="0"/>
            </a:br>
            <a:br>
              <a:rPr lang="en-US" sz="2000" dirty="0"/>
            </a:br>
            <a:br>
              <a:rPr lang="en-US" sz="1800" dirty="0"/>
            </a:br>
            <a:endParaRPr lang="en-US" sz="1800" dirty="0"/>
          </a:p>
        </p:txBody>
      </p:sp>
    </p:spTree>
    <p:extLst>
      <p:ext uri="{BB962C8B-B14F-4D97-AF65-F5344CB8AC3E}">
        <p14:creationId xmlns:p14="http://schemas.microsoft.com/office/powerpoint/2010/main" val="40488780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Color Coding in IDE</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226244" y="1066800"/>
            <a:ext cx="8512404" cy="4705350"/>
          </a:xfrm>
        </p:spPr>
        <p:txBody>
          <a:bodyPr/>
          <a:lstStyle/>
          <a:p>
            <a:pPr marL="257175" indent="-257175">
              <a:buFont typeface="Arial" panose="020B0604020202020204" pitchFamily="34" charset="0"/>
              <a:buChar char="•"/>
            </a:pPr>
            <a:r>
              <a:rPr lang="en-US" dirty="0"/>
              <a:t>Various programming environment uses color coding to help the reader pick out different elements in the code </a:t>
            </a:r>
            <a:br>
              <a:rPr lang="en-US" dirty="0"/>
            </a:br>
            <a:br>
              <a:rPr lang="en-US" dirty="0"/>
            </a:br>
            <a:br>
              <a:rPr lang="en-US" sz="1800" dirty="0"/>
            </a:br>
            <a:endParaRPr lang="en-US" sz="1800" dirty="0"/>
          </a:p>
        </p:txBody>
      </p:sp>
      <p:pic>
        <p:nvPicPr>
          <p:cNvPr id="4" name="Picture 3">
            <a:extLst>
              <a:ext uri="{FF2B5EF4-FFF2-40B4-BE49-F238E27FC236}">
                <a16:creationId xmlns:a16="http://schemas.microsoft.com/office/drawing/2014/main" id="{DFBC95F5-3EB6-4B91-93D8-B6175C246421}"/>
              </a:ext>
            </a:extLst>
          </p:cNvPr>
          <p:cNvPicPr>
            <a:picLocks noChangeAspect="1"/>
          </p:cNvPicPr>
          <p:nvPr/>
        </p:nvPicPr>
        <p:blipFill>
          <a:blip r:embed="rId2"/>
          <a:stretch>
            <a:fillRect/>
          </a:stretch>
        </p:blipFill>
        <p:spPr>
          <a:xfrm>
            <a:off x="1316404" y="2189934"/>
            <a:ext cx="6602188" cy="3733306"/>
          </a:xfrm>
          <a:prstGeom prst="rect">
            <a:avLst/>
          </a:prstGeom>
        </p:spPr>
      </p:pic>
      <p:sp>
        <p:nvSpPr>
          <p:cNvPr id="5" name="Rectangle 4">
            <a:extLst>
              <a:ext uri="{FF2B5EF4-FFF2-40B4-BE49-F238E27FC236}">
                <a16:creationId xmlns:a16="http://schemas.microsoft.com/office/drawing/2014/main" id="{9DBFA27C-8B5B-44D2-8255-78D71A1B990B}"/>
              </a:ext>
            </a:extLst>
          </p:cNvPr>
          <p:cNvSpPr/>
          <p:nvPr/>
        </p:nvSpPr>
        <p:spPr>
          <a:xfrm>
            <a:off x="1591952" y="6447873"/>
            <a:ext cx="5829300" cy="210379"/>
          </a:xfrm>
          <a:prstGeom prst="rect">
            <a:avLst/>
          </a:prstGeom>
        </p:spPr>
        <p:txBody>
          <a:bodyPr wrap="square">
            <a:spAutoFit/>
          </a:bodyPr>
          <a:lstStyle/>
          <a:p>
            <a:pPr algn="ctr">
              <a:lnSpc>
                <a:spcPct val="107000"/>
              </a:lnSpc>
              <a:spcAft>
                <a:spcPts val="600"/>
              </a:spcAft>
            </a:pPr>
            <a:r>
              <a:rPr lang="en-US" sz="750" dirty="0">
                <a:solidFill>
                  <a:prstClr val="black"/>
                </a:solidFill>
                <a:latin typeface="Calibri" panose="020F0502020204030204" pitchFamily="34" charset="0"/>
                <a:ea typeface="Calibri" panose="020F0502020204030204" pitchFamily="34" charset="0"/>
                <a:cs typeface="Times New Roman" panose="02020603050405020304" pitchFamily="18" charset="0"/>
              </a:rPr>
              <a:t>Picture Source: Lambert's Fundamentals of Python: First Programs, 2nd Edition</a:t>
            </a:r>
          </a:p>
        </p:txBody>
      </p:sp>
    </p:spTree>
    <p:extLst>
      <p:ext uri="{BB962C8B-B14F-4D97-AF65-F5344CB8AC3E}">
        <p14:creationId xmlns:p14="http://schemas.microsoft.com/office/powerpoint/2010/main" val="16259860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304800" y="914400"/>
            <a:ext cx="8610600" cy="5638800"/>
          </a:xfrm>
        </p:spPr>
        <p:txBody>
          <a:bodyPr/>
          <a:lstStyle/>
          <a:p>
            <a:pPr marL="342900" indent="-342900">
              <a:buFont typeface="Arial" panose="020B0604020202020204" pitchFamily="34" charset="0"/>
              <a:buChar char="•"/>
            </a:pPr>
            <a:r>
              <a:rPr lang="en-US" sz="2000" dirty="0"/>
              <a:t>Python for Everyone</a:t>
            </a:r>
          </a:p>
          <a:p>
            <a:pPr marL="342900" indent="-342900">
              <a:buFont typeface="Arial" panose="020B0604020202020204" pitchFamily="34" charset="0"/>
              <a:buChar char="•"/>
            </a:pPr>
            <a:r>
              <a:rPr lang="en-US" sz="2000" dirty="0"/>
              <a:t>Think python, 2</a:t>
            </a:r>
            <a:r>
              <a:rPr lang="en-US" sz="2000" baseline="30000" dirty="0"/>
              <a:t>nd</a:t>
            </a:r>
            <a:r>
              <a:rPr lang="en-US" sz="2000" dirty="0"/>
              <a:t> edition by  Allen Downey</a:t>
            </a:r>
          </a:p>
          <a:p>
            <a:pPr marL="342900" indent="-342900">
              <a:buFont typeface="Arial" panose="020B0604020202020204" pitchFamily="34" charset="0"/>
              <a:buChar char="•"/>
            </a:pPr>
            <a:r>
              <a:rPr lang="en-US" sz="2000" dirty="0"/>
              <a:t>Python Cookbook, 3rd Edition by David Beazley, Brian K. Jones.</a:t>
            </a:r>
          </a:p>
          <a:p>
            <a:pPr marL="342900" indent="-342900">
              <a:buFont typeface="Arial" panose="020B0604020202020204" pitchFamily="34" charset="0"/>
              <a:buChar char="•"/>
            </a:pPr>
            <a:r>
              <a:rPr lang="en-US" sz="2000" dirty="0"/>
              <a:t>Lambert's Fundamentals of Python: First Programs, 2nd Edition</a:t>
            </a:r>
          </a:p>
          <a:p>
            <a:pPr marL="342900" indent="-342900">
              <a:buFont typeface="Arial" panose="020B0604020202020204" pitchFamily="34" charset="0"/>
              <a:buChar char="•"/>
            </a:pPr>
            <a:r>
              <a:rPr lang="en-US" sz="2000" dirty="0">
                <a:hlinkClick r:id="rId2"/>
              </a:rPr>
              <a:t>https://www.python.org/</a:t>
            </a:r>
            <a:br>
              <a:rPr lang="en-US" sz="2000" dirty="0"/>
            </a:br>
            <a:endParaRPr lang="en-US" sz="2000" dirty="0"/>
          </a:p>
        </p:txBody>
      </p:sp>
      <p:sp>
        <p:nvSpPr>
          <p:cNvPr id="5" name="Rectangle 1">
            <a:extLst>
              <a:ext uri="{FF2B5EF4-FFF2-40B4-BE49-F238E27FC236}">
                <a16:creationId xmlns:a16="http://schemas.microsoft.com/office/drawing/2014/main" id="{61AF188B-BDEC-4E0F-A5EA-ADC28F8FF0F8}"/>
              </a:ext>
            </a:extLst>
          </p:cNvPr>
          <p:cNvSpPr>
            <a:spLocks noChangeArrowheads="1"/>
          </p:cNvSpPr>
          <p:nvPr/>
        </p:nvSpPr>
        <p:spPr bwMode="auto">
          <a:xfrm>
            <a:off x="2452688" y="3603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50D075B0-3E23-48E7-87F1-574052025253}"/>
              </a:ext>
            </a:extLst>
          </p:cNvPr>
          <p:cNvSpPr>
            <a:spLocks noChangeArrowheads="1"/>
          </p:cNvSpPr>
          <p:nvPr/>
        </p:nvSpPr>
        <p:spPr bwMode="auto">
          <a:xfrm>
            <a:off x="2452688" y="3603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8717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F</a:t>
            </a:r>
            <a:r>
              <a:rPr lang="en-US" sz="2800" dirty="0"/>
              <a:t>undamental concepts</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1143000"/>
            <a:ext cx="8839200" cy="5410199"/>
          </a:xfrm>
        </p:spPr>
        <p:txBody>
          <a:bodyPr/>
          <a:lstStyle/>
          <a:p>
            <a:pPr marL="342900" indent="-342900">
              <a:buFont typeface="Arial" panose="020B0604020202020204" pitchFamily="34" charset="0"/>
              <a:buChar char="•"/>
            </a:pPr>
            <a:r>
              <a:rPr lang="en-US" sz="1800" dirty="0"/>
              <a:t>A </a:t>
            </a:r>
            <a:r>
              <a:rPr lang="en-US" sz="1800" b="1" dirty="0"/>
              <a:t>machine language </a:t>
            </a:r>
            <a:r>
              <a:rPr lang="en-US" sz="1800" dirty="0"/>
              <a:t>is a language placed at the lowest level of computer programming. It's a sequence of bits (binary digits usually recognized as 0 and 1) that directly forces the CPU to execute the desired elementary operations.</a:t>
            </a:r>
          </a:p>
          <a:p>
            <a:pPr marL="342900" indent="-342900">
              <a:buFont typeface="Arial" panose="020B0604020202020204" pitchFamily="34" charset="0"/>
              <a:buChar char="•"/>
            </a:pPr>
            <a:r>
              <a:rPr lang="en-US" sz="1800" dirty="0"/>
              <a:t>A </a:t>
            </a:r>
            <a:r>
              <a:rPr lang="en-US" sz="1800" b="1" dirty="0"/>
              <a:t>source code </a:t>
            </a:r>
            <a:r>
              <a:rPr lang="en-US" sz="1800" dirty="0"/>
              <a:t>is a text encoded in any programming language (regardless of the language's level). Usually, the source code is put inside a text file that resides inside the developer's computer filesystem, while the file name's extension reveals the programming language used to write the code (for example, files with names that end with </a:t>
            </a:r>
            <a:r>
              <a:rPr lang="en-US" sz="1800" b="1" dirty="0"/>
              <a:t>.</a:t>
            </a:r>
            <a:r>
              <a:rPr lang="en-US" sz="1800" b="1" dirty="0" err="1"/>
              <a:t>py</a:t>
            </a:r>
            <a:r>
              <a:rPr lang="en-US" sz="1800" b="1" dirty="0"/>
              <a:t> </a:t>
            </a:r>
            <a:r>
              <a:rPr lang="en-US" sz="1800" dirty="0"/>
              <a:t>contain Python source code, while the </a:t>
            </a:r>
            <a:r>
              <a:rPr lang="en-US" sz="1800" b="1" dirty="0"/>
              <a:t>.</a:t>
            </a:r>
            <a:r>
              <a:rPr lang="en-US" sz="1800" b="1" dirty="0" err="1"/>
              <a:t>cpp</a:t>
            </a:r>
            <a:r>
              <a:rPr lang="en-US" sz="1800" b="1" dirty="0"/>
              <a:t> </a:t>
            </a:r>
            <a:r>
              <a:rPr lang="en-US" sz="1800" dirty="0"/>
              <a:t>extension marks files which hold C++ (usually pronounced as see-plus-plus) source code.</a:t>
            </a:r>
          </a:p>
          <a:p>
            <a:pPr marL="0" indent="0">
              <a:buNone/>
            </a:pPr>
            <a:br>
              <a:rPr lang="en-US" sz="2000" dirty="0"/>
            </a:br>
            <a:br>
              <a:rPr lang="en-US" sz="2000" dirty="0"/>
            </a:br>
            <a:br>
              <a:rPr lang="en-US" sz="2000" dirty="0"/>
            </a:br>
            <a:br>
              <a:rPr lang="en-US" sz="1800" dirty="0"/>
            </a:br>
            <a:endParaRPr lang="en-US" sz="1800" dirty="0"/>
          </a:p>
        </p:txBody>
      </p:sp>
      <p:pic>
        <p:nvPicPr>
          <p:cNvPr id="5" name="Picture 4" descr="A device with gears and text&#10;&#10;Description automatically generated with medium confidence">
            <a:extLst>
              <a:ext uri="{FF2B5EF4-FFF2-40B4-BE49-F238E27FC236}">
                <a16:creationId xmlns:a16="http://schemas.microsoft.com/office/drawing/2014/main" id="{8B04DA4F-DC39-90FE-B188-8371E85A8C1F}"/>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1600200" y="4114800"/>
            <a:ext cx="5051084" cy="2061125"/>
          </a:xfrm>
          <a:prstGeom prst="rect">
            <a:avLst/>
          </a:prstGeom>
        </p:spPr>
      </p:pic>
    </p:spTree>
    <p:extLst>
      <p:ext uri="{BB962C8B-B14F-4D97-AF65-F5344CB8AC3E}">
        <p14:creationId xmlns:p14="http://schemas.microsoft.com/office/powerpoint/2010/main" val="1482611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F</a:t>
            </a:r>
            <a:r>
              <a:rPr lang="en-US" sz="2800" dirty="0"/>
              <a:t>undamental concepts</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990600"/>
            <a:ext cx="8839200" cy="5562600"/>
          </a:xfrm>
        </p:spPr>
        <p:txBody>
          <a:bodyPr/>
          <a:lstStyle/>
          <a:p>
            <a:pPr marL="342900" indent="-342900">
              <a:buFont typeface="Arial" panose="020B0604020202020204" pitchFamily="34" charset="0"/>
              <a:buChar char="•"/>
            </a:pPr>
            <a:r>
              <a:rPr lang="en-US" sz="1800" dirty="0"/>
              <a:t>A </a:t>
            </a:r>
            <a:r>
              <a:rPr lang="en-US" sz="1800" b="1" dirty="0"/>
              <a:t>source code </a:t>
            </a:r>
            <a:r>
              <a:rPr lang="en-US" sz="1800" dirty="0"/>
              <a:t>cannot be directly executed by a computer. To make it possible the source code has to be translated into a machine code accepted by a target computer and its CPU. This task can be done using two different techniques:</a:t>
            </a:r>
          </a:p>
          <a:p>
            <a:pPr marL="342900" indent="-342900">
              <a:buFont typeface="Arial" panose="020B0604020202020204" pitchFamily="34" charset="0"/>
              <a:buChar char="•"/>
            </a:pPr>
            <a:r>
              <a:rPr lang="en-US" sz="1800" b="1" dirty="0"/>
              <a:t>Compilation</a:t>
            </a:r>
            <a:r>
              <a:rPr lang="en-US" sz="1800" dirty="0"/>
              <a:t> is performed by a one-time translation of the source program; an executable binary file is created in effect – the file can be run at any time without the need to have the source code; the program that performs the above translation is called a compiler or translator.</a:t>
            </a:r>
          </a:p>
          <a:p>
            <a:pPr marL="342900" indent="-342900">
              <a:buFont typeface="Arial" panose="020B0604020202020204" pitchFamily="34" charset="0"/>
              <a:buChar char="•"/>
            </a:pPr>
            <a:r>
              <a:rPr lang="en-US" sz="1800" b="1" dirty="0"/>
              <a:t>Interpretation</a:t>
            </a:r>
            <a:r>
              <a:rPr lang="en-US" sz="1800" dirty="0"/>
              <a:t> involves a dedicated program designed to translate the source program on the fly each time it has to be run; the program performing this task is called an interpreter; this means that the interpreter is needed whenever the source code has to be executed.</a:t>
            </a:r>
          </a:p>
          <a:p>
            <a:pPr marL="342900" indent="-342900">
              <a:buFont typeface="Arial" panose="020B0604020202020204" pitchFamily="34" charset="0"/>
              <a:buChar char="•"/>
            </a:pPr>
            <a:r>
              <a:rPr lang="en-US" sz="1800" dirty="0"/>
              <a:t>A specific programming language is designed to be the object of either compilation or interpretation (this choice imposes certain distinctive features onto the language). For example, Python is an interpreted programming language, while C++ is a compiled one.</a:t>
            </a:r>
          </a:p>
          <a:p>
            <a:pPr marL="342900" indent="-342900">
              <a:buFont typeface="Arial" panose="020B0604020202020204" pitchFamily="34" charset="0"/>
              <a:buChar char="•"/>
            </a:pPr>
            <a:r>
              <a:rPr lang="en-US" sz="1800" dirty="0"/>
              <a:t>The interpreter and its environment, created and distributed by the Python Software Foundation (PSF) is written mostly in the C programming language. It allows Python to be easily ported and migrated to all platforms providing the ability to compile and run C language programs. This is also why the PSF implementation is often referred to as </a:t>
            </a:r>
            <a:r>
              <a:rPr lang="en-US" sz="1800" dirty="0" err="1"/>
              <a:t>CPython</a:t>
            </a:r>
            <a:r>
              <a:rPr lang="en-US" sz="1800" dirty="0"/>
              <a:t>. </a:t>
            </a:r>
            <a:r>
              <a:rPr lang="en-US" sz="1800" dirty="0" err="1"/>
              <a:t>CPython</a:t>
            </a:r>
            <a:r>
              <a:rPr lang="en-US" sz="1800" dirty="0"/>
              <a:t> is the most widely used implementation of Python.</a:t>
            </a:r>
          </a:p>
          <a:p>
            <a:pPr marL="0" indent="0">
              <a:buNone/>
            </a:pPr>
            <a:br>
              <a:rPr lang="en-US" sz="1800" dirty="0"/>
            </a:br>
            <a:br>
              <a:rPr lang="en-US" sz="1800" dirty="0"/>
            </a:br>
            <a:br>
              <a:rPr lang="en-US" sz="1800" dirty="0"/>
            </a:br>
            <a:br>
              <a:rPr lang="en-US" sz="1800" dirty="0"/>
            </a:br>
            <a:br>
              <a:rPr lang="en-US" sz="1800" dirty="0"/>
            </a:br>
            <a:endParaRPr lang="en-US" sz="1800" dirty="0"/>
          </a:p>
        </p:txBody>
      </p:sp>
    </p:spTree>
    <p:extLst>
      <p:ext uri="{BB962C8B-B14F-4D97-AF65-F5344CB8AC3E}">
        <p14:creationId xmlns:p14="http://schemas.microsoft.com/office/powerpoint/2010/main" val="27364171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Computer Program </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1066800"/>
            <a:ext cx="8839200" cy="5486400"/>
          </a:xfrm>
        </p:spPr>
        <p:txBody>
          <a:bodyPr/>
          <a:lstStyle/>
          <a:p>
            <a:pPr marL="342900" indent="-342900">
              <a:buFont typeface="Arial" panose="020B0604020202020204" pitchFamily="34" charset="0"/>
              <a:buChar char="•"/>
            </a:pPr>
            <a:r>
              <a:rPr lang="en-US" sz="2000" dirty="0"/>
              <a:t>A </a:t>
            </a:r>
            <a:r>
              <a:rPr lang="en-US" sz="2000" b="1" dirty="0"/>
              <a:t>program </a:t>
            </a:r>
            <a:r>
              <a:rPr lang="en-US" sz="2000" dirty="0"/>
              <a:t>is a sequence of instructions that specifies how to perform a specific task/computation. The computation might be something mathematical, such as solving a system of equations or finding the roots of a polynomial, but it can also be a symbolic computation, such as searching and replacing text in a document or something graphical, like processing an image or playing a video.</a:t>
            </a:r>
            <a:br>
              <a:rPr lang="en-US" sz="2000" dirty="0"/>
            </a:br>
            <a:r>
              <a:rPr lang="en-US" sz="2000" dirty="0"/>
              <a:t>The details look different in different languages, but a few basic instructions appear in just about every language:</a:t>
            </a:r>
          </a:p>
          <a:p>
            <a:pPr marL="342900" indent="-342900">
              <a:buFont typeface="Arial" panose="020B0604020202020204" pitchFamily="34" charset="0"/>
              <a:buChar char="•"/>
            </a:pPr>
            <a:r>
              <a:rPr lang="en-US" sz="2000" b="1" dirty="0"/>
              <a:t>Input: </a:t>
            </a:r>
            <a:r>
              <a:rPr lang="en-US" sz="2000" dirty="0"/>
              <a:t>Get data from the keyboard, a file, the network, or some other device.</a:t>
            </a:r>
          </a:p>
          <a:p>
            <a:pPr marL="342900" indent="-342900">
              <a:buFont typeface="Arial" panose="020B0604020202020204" pitchFamily="34" charset="0"/>
              <a:buChar char="•"/>
            </a:pPr>
            <a:r>
              <a:rPr lang="en-US" sz="2000" b="1" dirty="0"/>
              <a:t>Output: </a:t>
            </a:r>
            <a:r>
              <a:rPr lang="en-US" sz="2000" dirty="0"/>
              <a:t>Display data on the screen, save it in a file, send it over the network, etc.</a:t>
            </a:r>
          </a:p>
          <a:p>
            <a:pPr marL="342900" indent="-342900">
              <a:buFont typeface="Arial" panose="020B0604020202020204" pitchFamily="34" charset="0"/>
              <a:buChar char="•"/>
            </a:pPr>
            <a:r>
              <a:rPr lang="en-US" sz="2000" b="1" dirty="0"/>
              <a:t>Math/logic: </a:t>
            </a:r>
            <a:r>
              <a:rPr lang="en-US" sz="2000" dirty="0"/>
              <a:t>Perform basic mathematical operations like addition and multiplication.</a:t>
            </a:r>
          </a:p>
          <a:p>
            <a:pPr marL="342900" indent="-342900">
              <a:buFont typeface="Arial" panose="020B0604020202020204" pitchFamily="34" charset="0"/>
              <a:buChar char="•"/>
            </a:pPr>
            <a:r>
              <a:rPr lang="en-US" sz="2000" b="1" dirty="0"/>
              <a:t>Conditional execution: </a:t>
            </a:r>
            <a:r>
              <a:rPr lang="en-US" sz="2000" dirty="0"/>
              <a:t>Check for certain conditions and run the appropriate code. </a:t>
            </a:r>
          </a:p>
          <a:p>
            <a:pPr marL="342900" indent="-342900">
              <a:buFont typeface="Arial" panose="020B0604020202020204" pitchFamily="34" charset="0"/>
              <a:buChar char="•"/>
            </a:pPr>
            <a:r>
              <a:rPr lang="en-US" sz="2000" b="1" dirty="0"/>
              <a:t>Repetition: </a:t>
            </a:r>
            <a:r>
              <a:rPr lang="en-US" sz="2000" dirty="0"/>
              <a:t>Perform some action repeatedly, usually with some variation. </a:t>
            </a:r>
            <a:br>
              <a:rPr lang="en-US" sz="2000" dirty="0"/>
            </a:br>
            <a:br>
              <a:rPr lang="en-US" sz="2000" dirty="0"/>
            </a:br>
            <a:br>
              <a:rPr lang="en-US" sz="2000" dirty="0"/>
            </a:br>
            <a:br>
              <a:rPr lang="en-US" sz="1800" dirty="0"/>
            </a:br>
            <a:endParaRPr lang="en-US" sz="1800" dirty="0"/>
          </a:p>
        </p:txBody>
      </p:sp>
    </p:spTree>
    <p:extLst>
      <p:ext uri="{BB962C8B-B14F-4D97-AF65-F5344CB8AC3E}">
        <p14:creationId xmlns:p14="http://schemas.microsoft.com/office/powerpoint/2010/main" val="5362703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SDLC</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914399"/>
            <a:ext cx="8839200" cy="5743852"/>
          </a:xfrm>
        </p:spPr>
        <p:txBody>
          <a:bodyPr/>
          <a:lstStyle/>
          <a:p>
            <a:pPr marL="0" indent="0">
              <a:buNone/>
            </a:pPr>
            <a:r>
              <a:rPr lang="en-US" sz="2000" dirty="0"/>
              <a:t>Software development life cycle (SDLC) consists of many different phases. Broadly speaking, some phases in SDLC are:</a:t>
            </a:r>
          </a:p>
          <a:p>
            <a:pPr marL="0" indent="0">
              <a:buNone/>
            </a:pPr>
            <a:br>
              <a:rPr lang="en-US" dirty="0"/>
            </a:br>
            <a:br>
              <a:rPr lang="en-US" dirty="0"/>
            </a:br>
            <a:endParaRPr lang="en-US" sz="1800" dirty="0"/>
          </a:p>
        </p:txBody>
      </p:sp>
      <p:pic>
        <p:nvPicPr>
          <p:cNvPr id="5" name="Picture 4" descr="Chart, funnel chart&#10;&#10;Description automatically generated">
            <a:extLst>
              <a:ext uri="{FF2B5EF4-FFF2-40B4-BE49-F238E27FC236}">
                <a16:creationId xmlns:a16="http://schemas.microsoft.com/office/drawing/2014/main" id="{8B025C15-A1D8-15CB-1284-28F4EDF0FE2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6047" b="2574"/>
          <a:stretch/>
        </p:blipFill>
        <p:spPr>
          <a:xfrm>
            <a:off x="2743200" y="1781113"/>
            <a:ext cx="4302369" cy="4854767"/>
          </a:xfrm>
          <a:prstGeom prst="rect">
            <a:avLst/>
          </a:prstGeom>
          <a:ln>
            <a:solidFill>
              <a:schemeClr val="bg1">
                <a:lumMod val="50000"/>
              </a:schemeClr>
            </a:solidFill>
          </a:ln>
        </p:spPr>
      </p:pic>
    </p:spTree>
    <p:extLst>
      <p:ext uri="{BB962C8B-B14F-4D97-AF65-F5344CB8AC3E}">
        <p14:creationId xmlns:p14="http://schemas.microsoft.com/office/powerpoint/2010/main" val="37850271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Three-tier architecture</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1066800"/>
            <a:ext cx="8839200" cy="5486400"/>
          </a:xfrm>
        </p:spPr>
        <p:txBody>
          <a:bodyPr/>
          <a:lstStyle/>
          <a:p>
            <a:pPr marL="0" indent="0">
              <a:buNone/>
            </a:pPr>
            <a:r>
              <a:rPr lang="en-US" sz="1800" dirty="0"/>
              <a:t>According to this architecture, the codebase is divided into three separate layers with distinctive responsibilities:</a:t>
            </a:r>
          </a:p>
          <a:p>
            <a:r>
              <a:rPr lang="en-US" sz="1800" b="1" dirty="0"/>
              <a:t>Presentation layer</a:t>
            </a:r>
            <a:r>
              <a:rPr lang="en-US" sz="1800" dirty="0"/>
              <a:t>: This is the application’s user interface that presents the application’s features and data to the user.</a:t>
            </a:r>
          </a:p>
          <a:p>
            <a:r>
              <a:rPr lang="en-US" sz="1800" b="1" dirty="0"/>
              <a:t>Business logic </a:t>
            </a:r>
            <a:r>
              <a:rPr lang="en-US" sz="1800" dirty="0"/>
              <a:t>(or Application) layer contains the business logic that drives the application’s core functionalities. Like making decisions, calculations, evaluations, and processing the data passing between the other two layers.</a:t>
            </a:r>
          </a:p>
          <a:p>
            <a:r>
              <a:rPr lang="en-US" sz="1800" b="1" dirty="0"/>
              <a:t>Data access </a:t>
            </a:r>
            <a:r>
              <a:rPr lang="en-US" sz="1800" dirty="0"/>
              <a:t>layer (or Data) layer: This layer is responsible for interacting with databases to save and restore application data.</a:t>
            </a:r>
            <a:br>
              <a:rPr lang="en-US" dirty="0"/>
            </a:br>
            <a:br>
              <a:rPr lang="en-US" dirty="0"/>
            </a:br>
            <a:endParaRPr lang="en-US" sz="1800" dirty="0"/>
          </a:p>
        </p:txBody>
      </p:sp>
      <p:pic>
        <p:nvPicPr>
          <p:cNvPr id="4" name="Picture 3">
            <a:extLst>
              <a:ext uri="{FF2B5EF4-FFF2-40B4-BE49-F238E27FC236}">
                <a16:creationId xmlns:a16="http://schemas.microsoft.com/office/drawing/2014/main" id="{3B3B3D78-5724-4817-BBE3-F83CCE43812A}"/>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733800" y="4132188"/>
            <a:ext cx="1962106" cy="2526064"/>
          </a:xfrm>
          <a:prstGeom prst="rect">
            <a:avLst/>
          </a:prstGeom>
        </p:spPr>
      </p:pic>
      <p:sp>
        <p:nvSpPr>
          <p:cNvPr id="5" name="TextBox 4">
            <a:extLst>
              <a:ext uri="{FF2B5EF4-FFF2-40B4-BE49-F238E27FC236}">
                <a16:creationId xmlns:a16="http://schemas.microsoft.com/office/drawing/2014/main" id="{3CC073F4-8FF2-9FD8-93F1-A39DAB6B7C99}"/>
              </a:ext>
            </a:extLst>
          </p:cNvPr>
          <p:cNvSpPr txBox="1"/>
          <p:nvPr/>
        </p:nvSpPr>
        <p:spPr>
          <a:xfrm>
            <a:off x="6172200" y="4284945"/>
            <a:ext cx="2057400" cy="276999"/>
          </a:xfrm>
          <a:prstGeom prst="rect">
            <a:avLst/>
          </a:prstGeom>
          <a:noFill/>
        </p:spPr>
        <p:txBody>
          <a:bodyPr wrap="square" rtlCol="0">
            <a:spAutoFit/>
          </a:bodyPr>
          <a:lstStyle/>
          <a:p>
            <a:r>
              <a:rPr lang="en-US" sz="1200" dirty="0"/>
              <a:t>HTML, JS, CSS</a:t>
            </a:r>
          </a:p>
        </p:txBody>
      </p:sp>
      <p:sp>
        <p:nvSpPr>
          <p:cNvPr id="6" name="TextBox 5">
            <a:extLst>
              <a:ext uri="{FF2B5EF4-FFF2-40B4-BE49-F238E27FC236}">
                <a16:creationId xmlns:a16="http://schemas.microsoft.com/office/drawing/2014/main" id="{2BBB80C2-63EA-17D2-13FF-4927FD71794C}"/>
              </a:ext>
            </a:extLst>
          </p:cNvPr>
          <p:cNvSpPr txBox="1"/>
          <p:nvPr/>
        </p:nvSpPr>
        <p:spPr>
          <a:xfrm>
            <a:off x="6172200" y="5256720"/>
            <a:ext cx="2057400" cy="276999"/>
          </a:xfrm>
          <a:prstGeom prst="rect">
            <a:avLst/>
          </a:prstGeom>
          <a:noFill/>
        </p:spPr>
        <p:txBody>
          <a:bodyPr wrap="square" rtlCol="0">
            <a:spAutoFit/>
          </a:bodyPr>
          <a:lstStyle/>
          <a:p>
            <a:r>
              <a:rPr lang="en-US" sz="1200" dirty="0"/>
              <a:t>Python, Java, C#</a:t>
            </a:r>
          </a:p>
        </p:txBody>
      </p:sp>
      <p:sp>
        <p:nvSpPr>
          <p:cNvPr id="7" name="TextBox 6">
            <a:extLst>
              <a:ext uri="{FF2B5EF4-FFF2-40B4-BE49-F238E27FC236}">
                <a16:creationId xmlns:a16="http://schemas.microsoft.com/office/drawing/2014/main" id="{73AA8851-EAF0-CC37-05E7-74B2EA02BC6D}"/>
              </a:ext>
            </a:extLst>
          </p:cNvPr>
          <p:cNvSpPr txBox="1"/>
          <p:nvPr/>
        </p:nvSpPr>
        <p:spPr>
          <a:xfrm>
            <a:off x="6178143" y="6190227"/>
            <a:ext cx="2057400" cy="276999"/>
          </a:xfrm>
          <a:prstGeom prst="rect">
            <a:avLst/>
          </a:prstGeom>
          <a:noFill/>
        </p:spPr>
        <p:txBody>
          <a:bodyPr wrap="square" rtlCol="0">
            <a:spAutoFit/>
          </a:bodyPr>
          <a:lstStyle/>
          <a:p>
            <a:r>
              <a:rPr lang="en-US" sz="1200" dirty="0"/>
              <a:t>Databases, SQL</a:t>
            </a:r>
          </a:p>
        </p:txBody>
      </p:sp>
      <p:cxnSp>
        <p:nvCxnSpPr>
          <p:cNvPr id="9" name="Straight Arrow Connector 8">
            <a:extLst>
              <a:ext uri="{FF2B5EF4-FFF2-40B4-BE49-F238E27FC236}">
                <a16:creationId xmlns:a16="http://schemas.microsoft.com/office/drawing/2014/main" id="{B425DC44-3122-9CAB-17DB-B3EDA4B47B09}"/>
              </a:ext>
            </a:extLst>
          </p:cNvPr>
          <p:cNvCxnSpPr>
            <a:cxnSpLocks/>
            <a:stCxn id="5" idx="1"/>
          </p:cNvCxnSpPr>
          <p:nvPr/>
        </p:nvCxnSpPr>
        <p:spPr>
          <a:xfrm flipH="1">
            <a:off x="5486400" y="4423445"/>
            <a:ext cx="685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483E962-B48D-47AA-FBED-F498838BF6B7}"/>
              </a:ext>
            </a:extLst>
          </p:cNvPr>
          <p:cNvCxnSpPr>
            <a:cxnSpLocks/>
            <a:stCxn id="6" idx="1"/>
          </p:cNvCxnSpPr>
          <p:nvPr/>
        </p:nvCxnSpPr>
        <p:spPr>
          <a:xfrm flipH="1">
            <a:off x="5486400" y="5395220"/>
            <a:ext cx="685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20F4ED8-95E6-2D84-0A1E-48A36C664C1F}"/>
              </a:ext>
            </a:extLst>
          </p:cNvPr>
          <p:cNvCxnSpPr>
            <a:cxnSpLocks/>
            <a:stCxn id="7" idx="1"/>
          </p:cNvCxnSpPr>
          <p:nvPr/>
        </p:nvCxnSpPr>
        <p:spPr>
          <a:xfrm flipH="1">
            <a:off x="5461583" y="6328727"/>
            <a:ext cx="7165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3052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Python Introduction</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914400"/>
            <a:ext cx="8763000" cy="5638800"/>
          </a:xfrm>
        </p:spPr>
        <p:txBody>
          <a:bodyPr/>
          <a:lstStyle/>
          <a:p>
            <a:pPr marL="342900" indent="-342900">
              <a:buFont typeface="Arial" panose="020B0604020202020204" pitchFamily="34" charset="0"/>
              <a:buChar char="•"/>
            </a:pPr>
            <a:r>
              <a:rPr lang="en-US" sz="2000" dirty="0"/>
              <a:t>Guido van Rossum invented the Python programming language in the early 1990s. </a:t>
            </a:r>
          </a:p>
          <a:p>
            <a:pPr marL="342900" indent="-342900">
              <a:buFont typeface="Arial" panose="020B0604020202020204" pitchFamily="34" charset="0"/>
              <a:buChar char="•"/>
            </a:pPr>
            <a:r>
              <a:rPr lang="en-US" sz="2000" dirty="0"/>
              <a:t>Python is a high-level, general-purpose programming language for solving problems </a:t>
            </a:r>
          </a:p>
          <a:p>
            <a:pPr marL="342900" indent="-342900">
              <a:buFont typeface="Arial" panose="020B0604020202020204" pitchFamily="34" charset="0"/>
              <a:buChar char="•"/>
            </a:pPr>
            <a:r>
              <a:rPr lang="en-US" sz="2000" dirty="0"/>
              <a:t>Python is implemented in many different flavors: </a:t>
            </a:r>
          </a:p>
          <a:p>
            <a:pPr marL="617538" lvl="1" indent="-342900">
              <a:buFont typeface="Arial" panose="020B0604020202020204" pitchFamily="34" charset="0"/>
              <a:buChar char="•"/>
            </a:pPr>
            <a:r>
              <a:rPr lang="en-US" sz="2000" dirty="0" err="1"/>
              <a:t>Cpython</a:t>
            </a:r>
            <a:r>
              <a:rPr lang="en-US" sz="2000" dirty="0"/>
              <a:t>: C implementation of Python</a:t>
            </a:r>
          </a:p>
          <a:p>
            <a:pPr marL="617538" lvl="1" indent="-342900">
              <a:buFont typeface="Arial" panose="020B0604020202020204" pitchFamily="34" charset="0"/>
              <a:buChar char="•"/>
            </a:pPr>
            <a:r>
              <a:rPr lang="en-US" sz="2000" dirty="0" err="1">
                <a:hlinkClick r:id="rId2"/>
              </a:rPr>
              <a:t>Jython</a:t>
            </a:r>
            <a:r>
              <a:rPr lang="en-US" sz="2000" dirty="0"/>
              <a:t>: Java implementation of Python</a:t>
            </a:r>
          </a:p>
          <a:p>
            <a:pPr marL="617538" lvl="1" indent="-342900">
              <a:buFont typeface="Arial" panose="020B0604020202020204" pitchFamily="34" charset="0"/>
              <a:buChar char="•"/>
            </a:pPr>
            <a:r>
              <a:rPr lang="en-US" sz="2000" dirty="0" err="1">
                <a:hlinkClick r:id="rId3"/>
              </a:rPr>
              <a:t>Ironpython</a:t>
            </a:r>
            <a:r>
              <a:rPr lang="en-US" sz="2000" dirty="0"/>
              <a:t>: </a:t>
            </a:r>
            <a:r>
              <a:rPr lang="en-US" sz="2000" dirty="0" err="1"/>
              <a:t>DotNet</a:t>
            </a:r>
            <a:r>
              <a:rPr lang="en-US" sz="2000" dirty="0"/>
              <a:t> implementation of Python</a:t>
            </a:r>
          </a:p>
          <a:p>
            <a:pPr marL="342900" indent="-342900">
              <a:buFont typeface="Arial" panose="020B0604020202020204" pitchFamily="34" charset="0"/>
              <a:buChar char="•"/>
            </a:pPr>
            <a:r>
              <a:rPr lang="en-US" sz="2000" dirty="0"/>
              <a:t>You can download Python, its documentation, and related</a:t>
            </a:r>
            <a:br>
              <a:rPr lang="en-US" sz="2000" dirty="0"/>
            </a:br>
            <a:r>
              <a:rPr lang="en-US" sz="2000" dirty="0"/>
              <a:t>materials from </a:t>
            </a:r>
            <a:r>
              <a:rPr lang="en-US" sz="2000" i="1" dirty="0">
                <a:hlinkClick r:id="rId4"/>
              </a:rPr>
              <a:t>www.python.org</a:t>
            </a:r>
            <a:r>
              <a:rPr lang="en-US" sz="2000" dirty="0"/>
              <a:t>. We will use Python 3 (3.7, 3.8)</a:t>
            </a:r>
          </a:p>
          <a:p>
            <a:pPr marL="342900" indent="-342900">
              <a:buFont typeface="Arial" panose="020B0604020202020204" pitchFamily="34" charset="0"/>
              <a:buChar char="•"/>
            </a:pPr>
            <a:r>
              <a:rPr lang="en-US" sz="2000" dirty="0"/>
              <a:t>Read more </a:t>
            </a:r>
            <a:r>
              <a:rPr lang="en-US" sz="2000" dirty="0">
                <a:hlinkClick r:id="rId5"/>
              </a:rPr>
              <a:t>about Python </a:t>
            </a:r>
            <a:endParaRPr lang="en-US" sz="2000" dirty="0"/>
          </a:p>
          <a:p>
            <a:pPr marL="342900" indent="-342900">
              <a:buFont typeface="Arial" panose="020B0604020202020204" pitchFamily="34" charset="0"/>
              <a:buChar char="•"/>
            </a:pPr>
            <a:r>
              <a:rPr lang="en-US" sz="2000" dirty="0"/>
              <a:t>How to check Python version:</a:t>
            </a:r>
          </a:p>
          <a:p>
            <a:pPr marL="342900" indent="-342900">
              <a:buFont typeface="Arial" panose="020B0604020202020204" pitchFamily="34" charset="0"/>
              <a:buChar char="•"/>
            </a:pPr>
            <a:endParaRPr lang="en-US" sz="2200" dirty="0"/>
          </a:p>
          <a:p>
            <a:pPr marL="0" indent="0">
              <a:buNone/>
            </a:pPr>
            <a:br>
              <a:rPr lang="en-US" sz="2200" dirty="0"/>
            </a:br>
            <a:br>
              <a:rPr lang="en-US" sz="2200" dirty="0"/>
            </a:br>
            <a:endParaRPr lang="en-US" sz="2200" dirty="0"/>
          </a:p>
          <a:p>
            <a:pPr marL="0" indent="0">
              <a:buNone/>
            </a:pPr>
            <a:br>
              <a:rPr lang="en-US" dirty="0"/>
            </a:br>
            <a:br>
              <a:rPr lang="en-US" sz="2400" dirty="0"/>
            </a:br>
            <a:endParaRPr lang="en-US" sz="2400" dirty="0"/>
          </a:p>
        </p:txBody>
      </p:sp>
      <p:graphicFrame>
        <p:nvGraphicFramePr>
          <p:cNvPr id="5" name="Table 4">
            <a:extLst>
              <a:ext uri="{FF2B5EF4-FFF2-40B4-BE49-F238E27FC236}">
                <a16:creationId xmlns:a16="http://schemas.microsoft.com/office/drawing/2014/main" id="{CB55E5F9-3CF8-430C-87A2-659501AE5748}"/>
              </a:ext>
            </a:extLst>
          </p:cNvPr>
          <p:cNvGraphicFramePr>
            <a:graphicFrameLocks noGrp="1"/>
          </p:cNvGraphicFramePr>
          <p:nvPr>
            <p:extLst>
              <p:ext uri="{D42A27DB-BD31-4B8C-83A1-F6EECF244321}">
                <p14:modId xmlns:p14="http://schemas.microsoft.com/office/powerpoint/2010/main" val="2800255450"/>
              </p:ext>
            </p:extLst>
          </p:nvPr>
        </p:nvGraphicFramePr>
        <p:xfrm>
          <a:off x="959898" y="5455920"/>
          <a:ext cx="7315200" cy="975360"/>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1195372697"/>
                    </a:ext>
                  </a:extLst>
                </a:gridCol>
                <a:gridCol w="3657600">
                  <a:extLst>
                    <a:ext uri="{9D8B030D-6E8A-4147-A177-3AD203B41FA5}">
                      <a16:colId xmlns:a16="http://schemas.microsoft.com/office/drawing/2014/main" val="1984191959"/>
                    </a:ext>
                  </a:extLst>
                </a:gridCol>
              </a:tblGrid>
              <a:tr h="975360">
                <a:tc>
                  <a:txBody>
                    <a:bodyPr/>
                    <a:lstStyle/>
                    <a:p>
                      <a:r>
                        <a:rPr lang="fr-FR" sz="1800" dirty="0"/>
                        <a:t>import </a:t>
                      </a:r>
                      <a:r>
                        <a:rPr lang="fr-FR" sz="1800" dirty="0" err="1"/>
                        <a:t>sys</a:t>
                      </a:r>
                      <a:endParaRPr lang="fr-FR" sz="1800" dirty="0"/>
                    </a:p>
                    <a:p>
                      <a:r>
                        <a:rPr lang="fr-FR" sz="1800" dirty="0" err="1"/>
                        <a:t>print</a:t>
                      </a:r>
                      <a:r>
                        <a:rPr lang="fr-FR" sz="1800" dirty="0"/>
                        <a:t>(</a:t>
                      </a:r>
                      <a:r>
                        <a:rPr lang="fr-FR" sz="1800" dirty="0" err="1"/>
                        <a:t>sys.version</a:t>
                      </a:r>
                      <a:r>
                        <a:rPr lang="fr-FR" sz="1800" dirty="0"/>
                        <a:t>)</a:t>
                      </a:r>
                      <a:endParaRPr lang="en-US" sz="1800" dirty="0"/>
                    </a:p>
                    <a:p>
                      <a:endParaRPr lang="en-US" dirty="0"/>
                    </a:p>
                  </a:txBody>
                  <a:tcPr/>
                </a:tc>
                <a:tc>
                  <a:txBody>
                    <a:bodyPr/>
                    <a:lstStyle/>
                    <a:p>
                      <a:r>
                        <a:rPr lang="en-US" sz="1800" dirty="0"/>
                        <a:t>from platform import </a:t>
                      </a:r>
                      <a:r>
                        <a:rPr lang="en-US" sz="1800" dirty="0" err="1"/>
                        <a:t>python_version</a:t>
                      </a:r>
                      <a:endParaRPr lang="en-US" sz="1800" dirty="0"/>
                    </a:p>
                    <a:p>
                      <a:r>
                        <a:rPr lang="en-US" sz="1800" dirty="0"/>
                        <a:t>print(</a:t>
                      </a:r>
                      <a:r>
                        <a:rPr lang="en-US" sz="1800" dirty="0" err="1"/>
                        <a:t>python_version</a:t>
                      </a:r>
                      <a:r>
                        <a:rPr lang="en-US" sz="1800" dirty="0"/>
                        <a:t>())</a:t>
                      </a:r>
                    </a:p>
                    <a:p>
                      <a:endParaRPr lang="en-US" dirty="0"/>
                    </a:p>
                  </a:txBody>
                  <a:tcPr/>
                </a:tc>
                <a:extLst>
                  <a:ext uri="{0D108BD9-81ED-4DB2-BD59-A6C34878D82A}">
                    <a16:rowId xmlns:a16="http://schemas.microsoft.com/office/drawing/2014/main" val="2721673007"/>
                  </a:ext>
                </a:extLst>
              </a:tr>
            </a:tbl>
          </a:graphicData>
        </a:graphic>
      </p:graphicFrame>
    </p:spTree>
    <p:extLst>
      <p:ext uri="{BB962C8B-B14F-4D97-AF65-F5344CB8AC3E}">
        <p14:creationId xmlns:p14="http://schemas.microsoft.com/office/powerpoint/2010/main" val="16882604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B082-98B7-4BA3-94CF-A5929CA09A2D}"/>
              </a:ext>
            </a:extLst>
          </p:cNvPr>
          <p:cNvSpPr>
            <a:spLocks noGrp="1"/>
          </p:cNvSpPr>
          <p:nvPr>
            <p:ph type="title"/>
          </p:nvPr>
        </p:nvSpPr>
        <p:spPr/>
        <p:txBody>
          <a:bodyPr/>
          <a:lstStyle/>
          <a:p>
            <a:r>
              <a:rPr lang="en-US" dirty="0"/>
              <a:t>Python Features</a:t>
            </a:r>
          </a:p>
        </p:txBody>
      </p:sp>
      <p:sp>
        <p:nvSpPr>
          <p:cNvPr id="3" name="Content Placeholder 2">
            <a:extLst>
              <a:ext uri="{FF2B5EF4-FFF2-40B4-BE49-F238E27FC236}">
                <a16:creationId xmlns:a16="http://schemas.microsoft.com/office/drawing/2014/main" id="{4BFE4023-A706-45F3-85B7-5DA79604F6B4}"/>
              </a:ext>
            </a:extLst>
          </p:cNvPr>
          <p:cNvSpPr>
            <a:spLocks noGrp="1"/>
          </p:cNvSpPr>
          <p:nvPr>
            <p:ph sz="quarter" idx="1"/>
          </p:nvPr>
        </p:nvSpPr>
        <p:spPr>
          <a:xfrm>
            <a:off x="152400" y="990600"/>
            <a:ext cx="8770398" cy="5562600"/>
          </a:xfrm>
        </p:spPr>
        <p:txBody>
          <a:bodyPr/>
          <a:lstStyle/>
          <a:p>
            <a:pPr algn="l">
              <a:buFont typeface="+mj-lt"/>
              <a:buAutoNum type="arabicPeriod"/>
            </a:pPr>
            <a:r>
              <a:rPr lang="en-US" sz="1500" b="1" i="0" dirty="0">
                <a:effectLst/>
                <a:latin typeface="Söhne"/>
              </a:rPr>
              <a:t>Easy to read and learn</a:t>
            </a:r>
            <a:r>
              <a:rPr lang="en-US" sz="1500" b="0" i="0" dirty="0">
                <a:effectLst/>
                <a:latin typeface="Söhne"/>
              </a:rPr>
              <a:t>: Python has a simple and easy-to-read syntax, making it a great language for beginners to learn.</a:t>
            </a:r>
          </a:p>
          <a:p>
            <a:pPr algn="l">
              <a:buFont typeface="+mj-lt"/>
              <a:buAutoNum type="arabicPeriod"/>
            </a:pPr>
            <a:r>
              <a:rPr lang="en-US" sz="1500" b="1" i="0" dirty="0">
                <a:effectLst/>
                <a:latin typeface="Söhne"/>
              </a:rPr>
              <a:t>High-level language</a:t>
            </a:r>
            <a:r>
              <a:rPr lang="en-US" sz="1500" b="0" i="0" dirty="0">
                <a:effectLst/>
                <a:latin typeface="Söhne"/>
              </a:rPr>
              <a:t>: Python is a high-level programming language, which means it abstracts away many of the low-level details of computer systems, making it easy to write and understand code.</a:t>
            </a:r>
          </a:p>
          <a:p>
            <a:pPr algn="l">
              <a:buFont typeface="+mj-lt"/>
              <a:buAutoNum type="arabicPeriod"/>
            </a:pPr>
            <a:r>
              <a:rPr lang="en-US" sz="1500" b="1" i="0" dirty="0">
                <a:effectLst/>
                <a:latin typeface="Söhne"/>
              </a:rPr>
              <a:t>Interpreted language</a:t>
            </a:r>
            <a:r>
              <a:rPr lang="en-US" sz="1500" b="0" i="0" dirty="0">
                <a:effectLst/>
                <a:latin typeface="Söhne"/>
              </a:rPr>
              <a:t>: Python is an interpreted language, which means that it does not need to be compiled before it is executed, making it more convenient for developers to test and debug their code.</a:t>
            </a:r>
          </a:p>
          <a:p>
            <a:pPr algn="l">
              <a:buFont typeface="+mj-lt"/>
              <a:buAutoNum type="arabicPeriod"/>
            </a:pPr>
            <a:r>
              <a:rPr lang="en-US" sz="1500" b="1" i="0" dirty="0">
                <a:effectLst/>
                <a:latin typeface="Söhne"/>
              </a:rPr>
              <a:t>Object-oriented</a:t>
            </a:r>
            <a:r>
              <a:rPr lang="en-US" sz="1500" b="0" i="0" dirty="0">
                <a:effectLst/>
                <a:latin typeface="Söhne"/>
              </a:rPr>
              <a:t>: Python supports object-oriented programming, which is a programming paradigm that organizes data and logic into objects and classes.</a:t>
            </a:r>
          </a:p>
          <a:p>
            <a:pPr algn="l">
              <a:buFont typeface="+mj-lt"/>
              <a:buAutoNum type="arabicPeriod"/>
            </a:pPr>
            <a:r>
              <a:rPr lang="en-US" sz="1500" b="1" i="0" dirty="0">
                <a:effectLst/>
                <a:latin typeface="Söhne"/>
              </a:rPr>
              <a:t>Rich libraries</a:t>
            </a:r>
            <a:r>
              <a:rPr lang="en-US" sz="1500" b="0" i="0" dirty="0">
                <a:effectLst/>
                <a:latin typeface="Söhne"/>
              </a:rPr>
              <a:t>: Python has very good libraries for data science &amp; general-purpose</a:t>
            </a:r>
            <a:r>
              <a:rPr lang="en-US" sz="1500" dirty="0">
                <a:latin typeface="Söhne"/>
              </a:rPr>
              <a:t> programming. </a:t>
            </a:r>
            <a:r>
              <a:rPr lang="en-US" sz="1500" b="0" i="0" dirty="0">
                <a:effectLst/>
                <a:latin typeface="Söhne"/>
              </a:rPr>
              <a:t> </a:t>
            </a:r>
          </a:p>
          <a:p>
            <a:pPr algn="l">
              <a:buFont typeface="+mj-lt"/>
              <a:buAutoNum type="arabicPeriod"/>
            </a:pPr>
            <a:r>
              <a:rPr lang="en-US" sz="1500" b="1" i="0" dirty="0">
                <a:effectLst/>
                <a:latin typeface="Söhne"/>
              </a:rPr>
              <a:t>Dynamically typed</a:t>
            </a:r>
            <a:r>
              <a:rPr lang="en-US" sz="1500" b="0" i="0" dirty="0">
                <a:effectLst/>
                <a:latin typeface="Söhne"/>
              </a:rPr>
              <a:t>: In Python, variables do not need to be declared with a specific data type, and the type of a variable can change at runtime.</a:t>
            </a:r>
          </a:p>
          <a:p>
            <a:pPr algn="l">
              <a:buFont typeface="+mj-lt"/>
              <a:buAutoNum type="arabicPeriod"/>
            </a:pPr>
            <a:r>
              <a:rPr lang="en-US" sz="1500" b="1" i="0" dirty="0">
                <a:effectLst/>
                <a:latin typeface="Söhne"/>
              </a:rPr>
              <a:t>Cross-platform &amp; Platform Independent</a:t>
            </a:r>
            <a:r>
              <a:rPr lang="en-US" sz="1500" b="0" i="0" dirty="0">
                <a:effectLst/>
                <a:latin typeface="Söhne"/>
              </a:rPr>
              <a:t>: Python can run on a wide variety of operating systems, including Windows, macOS, and Linux, making it a versatile language for developing cross-platform applications.</a:t>
            </a:r>
          </a:p>
          <a:p>
            <a:pPr algn="l">
              <a:buFont typeface="+mj-lt"/>
              <a:buAutoNum type="arabicPeriod"/>
            </a:pPr>
            <a:r>
              <a:rPr lang="en-US" sz="1500" b="1" dirty="0">
                <a:latin typeface="Söhne"/>
              </a:rPr>
              <a:t>Case sensitive</a:t>
            </a:r>
            <a:r>
              <a:rPr lang="en-US" sz="1500" b="0" i="0" dirty="0">
                <a:effectLst/>
                <a:latin typeface="Söhne"/>
              </a:rPr>
              <a:t>: Python  is a case sensitive language. For example, ”A” is not same as “a”</a:t>
            </a:r>
          </a:p>
          <a:p>
            <a:pPr>
              <a:buFont typeface="+mj-lt"/>
              <a:buAutoNum type="arabicPeriod"/>
            </a:pPr>
            <a:r>
              <a:rPr lang="en-US" sz="1500" b="1" dirty="0"/>
              <a:t>Free and Open Source </a:t>
            </a:r>
          </a:p>
          <a:p>
            <a:pPr>
              <a:buFont typeface="+mj-lt"/>
              <a:buAutoNum type="arabicPeriod"/>
            </a:pPr>
            <a:r>
              <a:rPr lang="en-US" sz="1500" b="1" i="0" dirty="0">
                <a:effectLst/>
                <a:latin typeface="Söhne"/>
              </a:rPr>
              <a:t>Large community support</a:t>
            </a:r>
            <a:r>
              <a:rPr lang="en-US" sz="1500" b="0" i="0" dirty="0">
                <a:effectLst/>
                <a:latin typeface="Söhne"/>
              </a:rPr>
              <a:t>: Python has a large and active community of developers who contribute to the language, its libraries, and its development tools, making it easy to find help and resources online. </a:t>
            </a:r>
            <a:r>
              <a:rPr lang="en-US" sz="1500" dirty="0"/>
              <a:t>More about </a:t>
            </a:r>
            <a:r>
              <a:rPr lang="en-US" sz="1500" dirty="0">
                <a:hlinkClick r:id="rId2"/>
              </a:rPr>
              <a:t>Python features</a:t>
            </a:r>
            <a:endParaRPr lang="en-US" sz="1500" b="1" dirty="0"/>
          </a:p>
          <a:p>
            <a:pPr algn="l">
              <a:buFont typeface="+mj-lt"/>
              <a:buAutoNum type="arabicPeriod"/>
            </a:pPr>
            <a:endParaRPr lang="en-US" sz="1500" b="0" i="0" dirty="0">
              <a:effectLst/>
              <a:latin typeface="Söhne"/>
            </a:endParaRPr>
          </a:p>
          <a:p>
            <a:pPr marL="0" indent="0">
              <a:buNone/>
            </a:pPr>
            <a:br>
              <a:rPr lang="en-US" sz="1500" dirty="0"/>
            </a:br>
            <a:br>
              <a:rPr lang="en-US" sz="1500" dirty="0"/>
            </a:br>
            <a:endParaRPr lang="en-US" sz="1500" dirty="0"/>
          </a:p>
        </p:txBody>
      </p:sp>
    </p:spTree>
    <p:extLst>
      <p:ext uri="{BB962C8B-B14F-4D97-AF65-F5344CB8AC3E}">
        <p14:creationId xmlns:p14="http://schemas.microsoft.com/office/powerpoint/2010/main" val="3835565140"/>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EB8DDD1C459D419B369EC00384B484" ma:contentTypeVersion="10" ma:contentTypeDescription="Create a new document." ma:contentTypeScope="" ma:versionID="314363e9e376fbafdd415a6e9c67c44c">
  <xsd:schema xmlns:xsd="http://www.w3.org/2001/XMLSchema" xmlns:xs="http://www.w3.org/2001/XMLSchema" xmlns:p="http://schemas.microsoft.com/office/2006/metadata/properties" xmlns:ns3="100b641b-f5d6-4634-ad9b-03a4dfc21893" targetNamespace="http://schemas.microsoft.com/office/2006/metadata/properties" ma:root="true" ma:fieldsID="6eeca3e1b7ff59de62406cf9efb71023" ns3:_="">
    <xsd:import namespace="100b641b-f5d6-4634-ad9b-03a4dfc2189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0b641b-f5d6-4634-ad9b-03a4dfc218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E5422B-092E-410F-A4BC-37A85EA1EF44}">
  <ds:schemaRefs>
    <ds:schemaRef ds:uri="http://purl.org/dc/elements/1.1/"/>
    <ds:schemaRef ds:uri="http://schemas.microsoft.com/office/2006/documentManagement/types"/>
    <ds:schemaRef ds:uri="http://www.w3.org/XML/1998/namespace"/>
    <ds:schemaRef ds:uri="100b641b-f5d6-4634-ad9b-03a4dfc21893"/>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61C1BA2-8988-4623-9120-75C957904F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0b641b-f5d6-4634-ad9b-03a4dfc218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82435F-E932-439E-9E3D-B90F35EA73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24617</TotalTime>
  <Words>2025</Words>
  <Application>Microsoft Office PowerPoint</Application>
  <PresentationFormat>On-screen Show (4:3)</PresentationFormat>
  <Paragraphs>124</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Bookman Old Style</vt:lpstr>
      <vt:lpstr>Calibri</vt:lpstr>
      <vt:lpstr>Franklin Gothic Book</vt:lpstr>
      <vt:lpstr>NewsGothicStd-Bold</vt:lpstr>
      <vt:lpstr>Perpetua</vt:lpstr>
      <vt:lpstr>Söhne</vt:lpstr>
      <vt:lpstr>WarnockPro-Light</vt:lpstr>
      <vt:lpstr>Wingdings 2</vt:lpstr>
      <vt:lpstr>Equity</vt:lpstr>
      <vt:lpstr>          MGIS3315  Programming for Business       </vt:lpstr>
      <vt:lpstr>Fundamental concepts</vt:lpstr>
      <vt:lpstr>Fundamental concepts</vt:lpstr>
      <vt:lpstr>Fundamental concepts</vt:lpstr>
      <vt:lpstr>Computer Program </vt:lpstr>
      <vt:lpstr>SDLC</vt:lpstr>
      <vt:lpstr>Three-tier architecture</vt:lpstr>
      <vt:lpstr>Python Introduction</vt:lpstr>
      <vt:lpstr>Python Features</vt:lpstr>
      <vt:lpstr>Python Libraries</vt:lpstr>
      <vt:lpstr>Useful Python Libraries</vt:lpstr>
      <vt:lpstr>Python Roadmap</vt:lpstr>
      <vt:lpstr>Python Roadmap</vt:lpstr>
      <vt:lpstr>Python Roadmap</vt:lpstr>
      <vt:lpstr>How Python Works?</vt:lpstr>
      <vt:lpstr>How Python Works?</vt:lpstr>
      <vt:lpstr>How Python Works?</vt:lpstr>
      <vt:lpstr>Running Python</vt:lpstr>
      <vt:lpstr>Jupyter Notebook/Lab</vt:lpstr>
      <vt:lpstr>Color Coding in IDE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Yogashree</dc:creator>
  <cp:lastModifiedBy>Rathor, Shekhar</cp:lastModifiedBy>
  <cp:revision>420</cp:revision>
  <dcterms:created xsi:type="dcterms:W3CDTF">2018-03-24T02:33:45Z</dcterms:created>
  <dcterms:modified xsi:type="dcterms:W3CDTF">2024-08-28T15:24:44Z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0x01010044EB8DDD1C459D419B369EC00384B484</vt:lpwstr>
  </property>
</Properties>
</file>