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2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07CB-6386-444B-A00D-733DAB50713E}" type="datetimeFigureOut">
              <a:rPr lang="zh-CN" altLang="en-US" smtClean="0"/>
              <a:t>2017-12-16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3C3F-0871-403F-B8D5-D5627872E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07CB-6386-444B-A00D-733DAB50713E}" type="datetimeFigureOut">
              <a:rPr lang="zh-CN" altLang="en-US" smtClean="0"/>
              <a:t>2017-12-16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3C3F-0871-403F-B8D5-D5627872E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46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07CB-6386-444B-A00D-733DAB50713E}" type="datetimeFigureOut">
              <a:rPr lang="zh-CN" altLang="en-US" smtClean="0"/>
              <a:t>2017-12-16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3C3F-0871-403F-B8D5-D5627872E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49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07CB-6386-444B-A00D-733DAB50713E}" type="datetimeFigureOut">
              <a:rPr lang="zh-CN" altLang="en-US" smtClean="0"/>
              <a:t>2017-12-16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3C3F-0871-403F-B8D5-D5627872E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16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07CB-6386-444B-A00D-733DAB50713E}" type="datetimeFigureOut">
              <a:rPr lang="zh-CN" altLang="en-US" smtClean="0"/>
              <a:t>2017-12-16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3C3F-0871-403F-B8D5-D5627872E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45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07CB-6386-444B-A00D-733DAB50713E}" type="datetimeFigureOut">
              <a:rPr lang="zh-CN" altLang="en-US" smtClean="0"/>
              <a:t>2017-12-16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3C3F-0871-403F-B8D5-D5627872E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99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07CB-6386-444B-A00D-733DAB50713E}" type="datetimeFigureOut">
              <a:rPr lang="zh-CN" altLang="en-US" smtClean="0"/>
              <a:t>2017-12-16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3C3F-0871-403F-B8D5-D5627872E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86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07CB-6386-444B-A00D-733DAB50713E}" type="datetimeFigureOut">
              <a:rPr lang="zh-CN" altLang="en-US" smtClean="0"/>
              <a:t>2017-12-16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3C3F-0871-403F-B8D5-D5627872E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58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07CB-6386-444B-A00D-733DAB50713E}" type="datetimeFigureOut">
              <a:rPr lang="zh-CN" altLang="en-US" smtClean="0"/>
              <a:t>2017-12-16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3C3F-0871-403F-B8D5-D5627872E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0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07CB-6386-444B-A00D-733DAB50713E}" type="datetimeFigureOut">
              <a:rPr lang="zh-CN" altLang="en-US" smtClean="0"/>
              <a:t>2017-12-16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3C3F-0871-403F-B8D5-D5627872E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15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07CB-6386-444B-A00D-733DAB50713E}" type="datetimeFigureOut">
              <a:rPr lang="zh-CN" altLang="en-US" smtClean="0"/>
              <a:t>2017-12-16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3C3F-0871-403F-B8D5-D5627872E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66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C07CB-6386-444B-A00D-733DAB50713E}" type="datetimeFigureOut">
              <a:rPr lang="zh-CN" altLang="en-US" smtClean="0"/>
              <a:t>2017-12-16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3C3F-0871-403F-B8D5-D5627872E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70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雾霾很大宝宝怎么活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08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不知道怎么活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0368" y="1825625"/>
            <a:ext cx="47112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7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很烦躁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aqdasdasdasdasd</a:t>
            </a:r>
            <a:r>
              <a:rPr lang="en-US" altLang="zh-CN" dirty="0" smtClean="0"/>
              <a:t>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97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aaaaaaaaaaaaaaaa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啊啊啊啊啊啊啊啊啊啊啊啊啊啊啊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77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</Words>
  <Application>Microsoft Office PowerPoint</Application>
  <PresentationFormat>宽屏</PresentationFormat>
  <Paragraphs>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雾霾很大宝宝怎么活?</vt:lpstr>
      <vt:lpstr>不知道怎么活</vt:lpstr>
      <vt:lpstr>很烦躁</vt:lpstr>
      <vt:lpstr>aaaaaaaaaaaaaaaa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雾霾很大宝宝怎么活?</dc:title>
  <dc:creator>Lex.Shaoli.Zhu</dc:creator>
  <cp:lastModifiedBy>Lex.Shaoli.Zhu</cp:lastModifiedBy>
  <cp:revision>3</cp:revision>
  <dcterms:created xsi:type="dcterms:W3CDTF">2017-12-16T10:07:33Z</dcterms:created>
  <dcterms:modified xsi:type="dcterms:W3CDTF">2017-12-16T10:09:37Z</dcterms:modified>
</cp:coreProperties>
</file>