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8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3D8A-0287-4252-992F-FCE34155046B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263727F-9EB7-455F-9A44-30348046B5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35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3D8A-0287-4252-992F-FCE34155046B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263727F-9EB7-455F-9A44-30348046B5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7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3D8A-0287-4252-992F-FCE34155046B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263727F-9EB7-455F-9A44-30348046B5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624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3D8A-0287-4252-992F-FCE34155046B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263727F-9EB7-455F-9A44-30348046B53E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8718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3D8A-0287-4252-992F-FCE34155046B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263727F-9EB7-455F-9A44-30348046B5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072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3D8A-0287-4252-992F-FCE34155046B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727F-9EB7-455F-9A44-30348046B5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067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3D8A-0287-4252-992F-FCE34155046B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727F-9EB7-455F-9A44-30348046B5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253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3D8A-0287-4252-992F-FCE34155046B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727F-9EB7-455F-9A44-30348046B5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290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0403D8A-0287-4252-992F-FCE34155046B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263727F-9EB7-455F-9A44-30348046B5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86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3D8A-0287-4252-992F-FCE34155046B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727F-9EB7-455F-9A44-30348046B5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8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3D8A-0287-4252-992F-FCE34155046B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263727F-9EB7-455F-9A44-30348046B5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25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3D8A-0287-4252-992F-FCE34155046B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727F-9EB7-455F-9A44-30348046B5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33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3D8A-0287-4252-992F-FCE34155046B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727F-9EB7-455F-9A44-30348046B5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45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3D8A-0287-4252-992F-FCE34155046B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727F-9EB7-455F-9A44-30348046B5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55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3D8A-0287-4252-992F-FCE34155046B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727F-9EB7-455F-9A44-30348046B5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9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3D8A-0287-4252-992F-FCE34155046B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727F-9EB7-455F-9A44-30348046B5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29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3D8A-0287-4252-992F-FCE34155046B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727F-9EB7-455F-9A44-30348046B5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23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  <a:alpha val="8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  <a:alpha val="80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03D8A-0287-4252-992F-FCE34155046B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3727F-9EB7-455F-9A44-30348046B5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325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319" y="652560"/>
            <a:ext cx="9613861" cy="471565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/>
              <a:t>Программа </a:t>
            </a:r>
            <a:r>
              <a:rPr lang="en-US" sz="2400" dirty="0" smtClean="0"/>
              <a:t>TLTV Subtitle Transcription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680320" y="1124125"/>
            <a:ext cx="9613861" cy="81738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ru-RU" sz="1400" dirty="0" smtClean="0"/>
              <a:t>Предназначена для распознавания речи в аудио и видео файлах при помощи искусственного интеллекта.</a:t>
            </a:r>
            <a:br>
              <a:rPr lang="ru-RU" sz="1400" dirty="0" smtClean="0"/>
            </a:br>
            <a:r>
              <a:rPr lang="ru-RU" sz="1400" dirty="0" smtClean="0"/>
              <a:t>Конечный результат сохраняется в файл .</a:t>
            </a:r>
            <a:r>
              <a:rPr lang="en-US" sz="1400" dirty="0" err="1" smtClean="0"/>
              <a:t>srt</a:t>
            </a:r>
            <a:r>
              <a:rPr lang="ru-RU" sz="1400" dirty="0" smtClean="0"/>
              <a:t> готовый к эфирному вещанию.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ru-RU" sz="1400" dirty="0" smtClean="0"/>
              <a:t>Обработка контента производится на мощностях рендер сервера </a:t>
            </a:r>
            <a:r>
              <a:rPr lang="en-US" sz="1400" dirty="0" smtClean="0"/>
              <a:t>Transcode.</a:t>
            </a:r>
            <a:endParaRPr lang="ru-RU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9" b="25871"/>
          <a:stretch/>
        </p:blipFill>
        <p:spPr>
          <a:xfrm>
            <a:off x="0" y="2313001"/>
            <a:ext cx="12192000" cy="413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9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http://192.168.80.60:7860/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1800" dirty="0" smtClean="0"/>
              <a:t>Необходимо перейти по адресу или скопировать в адресную строку вручную</a:t>
            </a:r>
            <a:endParaRPr lang="ru-RU" sz="1800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542" y="2336871"/>
            <a:ext cx="7076968" cy="3803869"/>
          </a:xfrm>
        </p:spPr>
      </p:pic>
      <p:sp>
        <p:nvSpPr>
          <p:cNvPr id="9" name="Текст 8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Приложение организовано на базе веб интерфейса и запускается из любого браузера с компьютера, находящегося в локальной сети организации.</a:t>
            </a:r>
          </a:p>
          <a:p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Одновременно с сервисом могут работать до 10 пользователей, но все задачи будут становиться в очередь по первенству. Параллельно с программой могут работать первые три пользователя. При этом нагрузка на сервер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Transcode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будет делиться и время обработки увеличиваться.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360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Настройки</a:t>
            </a:r>
            <a:endParaRPr lang="ru-RU" sz="2400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080" y="390088"/>
            <a:ext cx="6172200" cy="20763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0321" y="2336872"/>
            <a:ext cx="4737759" cy="3493477"/>
          </a:xfrm>
        </p:spPr>
        <p:txBody>
          <a:bodyPr>
            <a:normAutofit/>
          </a:bodyPr>
          <a:lstStyle/>
          <a:p>
            <a:pPr marL="36000">
              <a:spcBef>
                <a:spcPts val="600"/>
              </a:spcBef>
            </a:pPr>
            <a:r>
              <a:rPr lang="ru-RU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выбранных настроек зависит скорость и качество распознаваемых субтитров.</a:t>
            </a:r>
          </a:p>
          <a:p>
            <a:pPr marL="36000">
              <a:spcBef>
                <a:spcPts val="600"/>
              </a:spcBef>
            </a:pPr>
            <a:r>
              <a:rPr lang="ru-RU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Имеется две основные предустановки:</a:t>
            </a:r>
          </a:p>
          <a:p>
            <a:pPr marL="36000">
              <a:spcBef>
                <a:spcPts val="600"/>
              </a:spcBef>
            </a:pPr>
            <a:endParaRPr lang="ru-RU" dirty="0" smtClean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6000" indent="-342900">
              <a:spcBef>
                <a:spcPts val="600"/>
              </a:spcBef>
              <a:buFont typeface="+mj-lt"/>
              <a:buAutoNum type="arabicPeriod"/>
            </a:pPr>
            <a:r>
              <a:rPr lang="ru-RU" kern="9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Модель распознавания:</a:t>
            </a:r>
          </a:p>
          <a:p>
            <a:pPr marL="3600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kern="9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medium</a:t>
            </a:r>
            <a:r>
              <a:rPr lang="ru-RU" kern="9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(качество – среднее, скорость – высокая)</a:t>
            </a:r>
            <a:endParaRPr lang="en-US" kern="900" dirty="0" smtClean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600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kern="9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large-v2</a:t>
            </a:r>
            <a:r>
              <a:rPr lang="ru-RU" kern="9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ru-RU" kern="9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качество – </a:t>
            </a:r>
            <a:r>
              <a:rPr lang="ru-RU" kern="9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высокое, </a:t>
            </a:r>
            <a:r>
              <a:rPr lang="ru-RU" kern="9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скорость – </a:t>
            </a:r>
            <a:r>
              <a:rPr lang="ru-RU" kern="9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низкая)</a:t>
            </a:r>
            <a:endParaRPr lang="en-US" kern="9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600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kern="9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large-v3</a:t>
            </a:r>
            <a:r>
              <a:rPr lang="ru-RU" kern="9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kern="9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(качество – </a:t>
            </a:r>
            <a:r>
              <a:rPr lang="ru-RU" kern="9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непредсказуемое,</a:t>
            </a:r>
            <a:br>
              <a:rPr lang="ru-RU" kern="9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kern="9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скорость </a:t>
            </a:r>
            <a:r>
              <a:rPr lang="ru-RU" kern="9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ru-RU" kern="9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низкая)</a:t>
            </a:r>
            <a:br>
              <a:rPr lang="ru-RU" kern="9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kern="900" dirty="0" smtClean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6000" indent="-342900">
              <a:spcBef>
                <a:spcPts val="600"/>
              </a:spcBef>
              <a:buFont typeface="+mj-lt"/>
              <a:buAutoNum type="arabicPeriod"/>
            </a:pPr>
            <a:r>
              <a:rPr lang="ru-RU" kern="9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Язык:</a:t>
            </a:r>
          </a:p>
          <a:p>
            <a:pPr marL="3600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kern="9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</a:t>
            </a:r>
          </a:p>
          <a:p>
            <a:pPr marL="3600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kern="9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выбору из списка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5225133" y="3231482"/>
            <a:ext cx="6172200" cy="2733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080" y="2679301"/>
            <a:ext cx="6174000" cy="38374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Прямоугольник 11"/>
          <p:cNvSpPr/>
          <p:nvPr/>
        </p:nvSpPr>
        <p:spPr>
          <a:xfrm>
            <a:off x="10810875" y="1143000"/>
            <a:ext cx="495300" cy="417397"/>
          </a:xfrm>
          <a:prstGeom prst="rect">
            <a:avLst/>
          </a:prstGeom>
          <a:noFill/>
          <a:ln w="25400">
            <a:solidFill>
              <a:srgbClr val="EA58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0810875" y="4083610"/>
            <a:ext cx="495300" cy="417397"/>
          </a:xfrm>
          <a:prstGeom prst="rect">
            <a:avLst/>
          </a:prstGeom>
          <a:noFill/>
          <a:ln w="25400">
            <a:solidFill>
              <a:srgbClr val="EA58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99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564" y="2336873"/>
            <a:ext cx="2562242" cy="220237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Загрузка новых файлов</a:t>
            </a:r>
            <a:endParaRPr lang="ru-RU" sz="24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3790078" cy="2151238"/>
          </a:xfrm>
        </p:spPr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Загрузка файлов возможна: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перетаскиванием выбранных файлов из окна Проводника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через диалоговое окно</a:t>
            </a: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После выбора файлов необходимо дождаться окончания загрузки прежде чем начинать обработку.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0" t="31640" r="49842" b="44074"/>
          <a:stretch/>
        </p:blipFill>
        <p:spPr>
          <a:xfrm>
            <a:off x="6926996" y="2336873"/>
            <a:ext cx="4754563" cy="145732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6" t="31587" r="49844" b="22063"/>
          <a:stretch/>
        </p:blipFill>
        <p:spPr>
          <a:xfrm>
            <a:off x="6926995" y="3878933"/>
            <a:ext cx="4754563" cy="277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Выполнение программы</a:t>
            </a:r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9" r="10430" b="42699"/>
          <a:stretch/>
        </p:blipFill>
        <p:spPr>
          <a:xfrm>
            <a:off x="5226341" y="2336872"/>
            <a:ext cx="5475198" cy="1958800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418976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После нажатия кнопки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начинается длительный процесс обработки. Скорость зависит от загрузки сервера и, в идеальных условиях, распознание будет выполняться в 4 раза быстрее хронометража видеоматериала.</a:t>
            </a: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Прогресс можно видеть в таблице в левой части экрана, там указывается статус выполнения, время запуска файла в работу и общее время работы с ним.</a:t>
            </a: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Пока идёт выполнение программы, элементы интерфейса обрамляются оранжевым цветом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!!!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Важно помнить</a:t>
            </a:r>
            <a:b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Закрытие или обновление вкладки браузера останавливает программу.</a:t>
            </a:r>
            <a:endParaRPr lang="ru-RU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9" t="8850" r="10720" b="36783"/>
          <a:stretch/>
        </p:blipFill>
        <p:spPr>
          <a:xfrm>
            <a:off x="5226341" y="4497035"/>
            <a:ext cx="5475199" cy="20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7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Контроль полученного результата</a:t>
            </a:r>
            <a:endParaRPr lang="ru-RU" sz="24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541" y="2336873"/>
            <a:ext cx="6536475" cy="3933298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3790078" cy="2087082"/>
          </a:xfrm>
        </p:spPr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Материал можно посмотреть со сгенерированными субтитрами сразу после выполнения. Для этого необходимо щёлкнуть по нужному файлу в таблице выполненных задач.</a:t>
            </a: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Откроется дополнительно окно с видеоматериалом и текстовое окно с полученными субтитрами.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957864" y="3196207"/>
            <a:ext cx="3264151" cy="618246"/>
          </a:xfrm>
          <a:prstGeom prst="rect">
            <a:avLst/>
          </a:prstGeom>
          <a:noFill/>
          <a:ln w="25400">
            <a:solidFill>
              <a:srgbClr val="EA58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685539" y="3093968"/>
            <a:ext cx="3272323" cy="1863926"/>
          </a:xfrm>
          <a:prstGeom prst="rect">
            <a:avLst/>
          </a:prstGeom>
          <a:noFill/>
          <a:ln w="25400">
            <a:solidFill>
              <a:srgbClr val="EA58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55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Редактирование субтитров</a:t>
            </a:r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4" t="18660" r="9985" b="2524"/>
          <a:stretch/>
        </p:blipFill>
        <p:spPr>
          <a:xfrm>
            <a:off x="4942931" y="1403298"/>
            <a:ext cx="6029869" cy="3736457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889757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Возможно несложное оперативное редактирование субтитров сразу из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интерфейса программы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сохранением результата до скачивания готового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файла.</a:t>
            </a: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этого необходимо нажать кнопку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под окном с распознанным текстом. Окно переходит в режим редактирования и обновление прогресса выполнения программы приостанавливается до момента выхода из этого режима.</a:t>
            </a: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После редактирования кнопка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сохранит все изменения и выйдет из режима редактирования, кнопка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отменит все изменения и также выйдет из режима редактирования.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65" y="3814452"/>
            <a:ext cx="3705966" cy="291254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957865" y="3609975"/>
            <a:ext cx="2910160" cy="204477"/>
          </a:xfrm>
          <a:prstGeom prst="rect">
            <a:avLst/>
          </a:prstGeom>
          <a:noFill/>
          <a:ln w="25400">
            <a:solidFill>
              <a:srgbClr val="EA58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7948340" y="6507925"/>
            <a:ext cx="1852885" cy="209550"/>
          </a:xfrm>
          <a:prstGeom prst="rect">
            <a:avLst/>
          </a:prstGeom>
          <a:noFill/>
          <a:ln w="25400">
            <a:solidFill>
              <a:srgbClr val="EA58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37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Сохранение результата</a:t>
            </a:r>
            <a:endParaRPr lang="ru-RU" sz="24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3790078" cy="1454078"/>
          </a:xfrm>
        </p:spPr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Последним элементом интерфейса является список всех полученных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файлов в табличной форме.</a:t>
            </a: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нажатии на синюю стрелку вниз начнётся скачивание этого файла.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9" r="10484"/>
          <a:stretch/>
        </p:blipFill>
        <p:spPr>
          <a:xfrm>
            <a:off x="4695825" y="1144245"/>
            <a:ext cx="5257800" cy="4163675"/>
          </a:xfrm>
          <a:prstGeom prst="rect">
            <a:avLst/>
          </a:prstGeom>
        </p:spPr>
      </p:pic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039084"/>
            <a:ext cx="5608638" cy="2518623"/>
          </a:xfrm>
        </p:spPr>
      </p:pic>
      <p:sp>
        <p:nvSpPr>
          <p:cNvPr id="3" name="Прямоугольник 2"/>
          <p:cNvSpPr/>
          <p:nvPr/>
        </p:nvSpPr>
        <p:spPr>
          <a:xfrm>
            <a:off x="11039475" y="4314825"/>
            <a:ext cx="495300" cy="266700"/>
          </a:xfrm>
          <a:prstGeom prst="rect">
            <a:avLst/>
          </a:prstGeom>
          <a:noFill/>
          <a:ln w="25400">
            <a:solidFill>
              <a:srgbClr val="EA58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59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1524</TotalTime>
  <Words>427</Words>
  <Application>Microsoft Office PowerPoint</Application>
  <PresentationFormat>Широкоэкранный</PresentationFormat>
  <Paragraphs>38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Берлин</vt:lpstr>
      <vt:lpstr>Программа TLTV Subtitle Transcription</vt:lpstr>
      <vt:lpstr>http://192.168.80.60:7860/ Необходимо перейти по адресу или скопировать в адресную строку вручную</vt:lpstr>
      <vt:lpstr>Настройки</vt:lpstr>
      <vt:lpstr>Загрузка новых файлов</vt:lpstr>
      <vt:lpstr>Выполнение программы</vt:lpstr>
      <vt:lpstr>Контроль полученного результата</vt:lpstr>
      <vt:lpstr>Редактирование субтитров</vt:lpstr>
      <vt:lpstr>Сохранение результата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a.shevchenko</dc:creator>
  <cp:lastModifiedBy>a.shevchenko</cp:lastModifiedBy>
  <cp:revision>35</cp:revision>
  <dcterms:created xsi:type="dcterms:W3CDTF">2024-12-16T10:12:09Z</dcterms:created>
  <dcterms:modified xsi:type="dcterms:W3CDTF">2024-12-19T07:46:29Z</dcterms:modified>
</cp:coreProperties>
</file>