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1" r:id="rId4"/>
    <p:sldId id="258" r:id="rId5"/>
    <p:sldId id="257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7A234-DA71-4123-9A88-A9E8B98767D5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84781-91A5-47A7-B231-43BD7CCC03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849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A44AE-D4A5-689E-6F6E-0FDBF288E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42045B-0E3E-8538-21E2-BCAB94859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453A69-FD3F-1A53-90B2-1BC13551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419C-9FEF-46DF-AF82-EE1ACA2D6F69}" type="datetime1">
              <a:rPr lang="de-DE" smtClean="0"/>
              <a:t>31.07.2023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F5F812-60AE-19F1-9DCB-C2BBDD53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Automatic Coil Winder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D73984-1083-75FF-8B8C-7E6EDBB1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808-CCED-46C0-9767-E634DFE6B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21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F4A9D4-CF42-EB5D-A91F-68ED5545F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11499B-5E44-E286-972E-F647EB02D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FDF8FB-DED6-3502-0F14-5A82FB0F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11E-DAA3-4009-BBE3-D0046AFEDE45}" type="datetime1">
              <a:rPr lang="de-DE" smtClean="0"/>
              <a:t>31.07.2023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E5B238-D60C-3270-0BEC-152D9A86B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Automatic Coil Winder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3B2CF5-4412-0B27-F6AD-BABCEFF9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808-CCED-46C0-9767-E634DFE6B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1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F6D720-84DD-F778-890C-444796014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099197-8A1B-10B9-353C-49A83096C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B21FD0-2166-1AE5-FDAC-161D3182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386B-D0AA-4D40-9E51-D885EC15B36F}" type="datetime1">
              <a:rPr lang="de-DE" smtClean="0"/>
              <a:t>31.07.2023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57B41A-23B7-DCCD-9C3F-0506AE1A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Automatic Coil Winder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619F83-6E41-25D6-541F-4AFED375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808-CCED-46C0-9767-E634DFE6B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28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5B5CB-9713-C62E-981E-97D715A9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85918E-9A1F-4438-2412-9B8DD04EE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E2415D-DF5D-4802-1B5F-DB20C16E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F9B5-66F8-4DEA-BF70-0D33AC526629}" type="datetime1">
              <a:rPr lang="de-DE" smtClean="0"/>
              <a:t>31.07.2023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ECEFA9-401C-1F46-934E-C77B4C9A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Automatic Coil Winder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8C9031-AF40-694B-2601-4E02916E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808-CCED-46C0-9767-E634DFE6B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62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1C288-19B9-7E5F-C299-D34E2501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9C642A-498E-0EAB-AFBC-6DBAD62C0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EB2B9-981E-59B4-BEA7-A87579FA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66EF-B054-40F6-8B0C-6128CC1513EE}" type="datetime1">
              <a:rPr lang="de-DE" smtClean="0"/>
              <a:t>31.07.2023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4743C7-C7AE-2EF8-7DE9-2E5240EB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Automatic Coil Winder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74A211-C49F-879E-F8F8-9F92824C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808-CCED-46C0-9767-E634DFE6B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27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C609F-14D7-AC00-34D6-3682499B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6FEB4E-BF11-1C8C-E015-1A614656B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34B6D8-7F4A-30A6-5B63-45F9117E9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1465AA-7365-4F14-4004-2B67DE864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5E8E-1767-4C58-B110-F81F5DF590D0}" type="datetime1">
              <a:rPr lang="de-DE" smtClean="0"/>
              <a:t>31.07.2023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63B6D0-FD7B-D0A3-B620-881B1CC6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Automatic Coil Winder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9E30F7-F58A-E426-6702-623A36F7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808-CCED-46C0-9767-E634DFE6B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22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F3B460-8EEF-A738-ACFA-D2D4E09D2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8B42F9-DEC2-A434-A7B9-6C9ED7D7B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84C5F7-1B5E-69A9-D80F-703ECFD34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EA36BE-E8E1-98BC-EA8F-AF77DE3DC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FEC67E2-74C5-5AE1-ADDA-662A77684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F58983C-7705-939B-289E-78449F32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DC59-6E7E-48CC-BC7A-D6FE10D85066}" type="datetime1">
              <a:rPr lang="de-DE" smtClean="0"/>
              <a:t>31.07.2023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E26A1F9-C588-5908-970A-2E0DF1DE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Automatic Coil Winder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2C97BBF-BE1A-ED67-6277-923FD543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808-CCED-46C0-9767-E634DFE6B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63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4AF6AF-9D1C-42DC-4C9E-C70C3BA1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FA25F9-33EA-5BE6-9E18-735042EE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1BEE-9845-4E70-97CF-FDB437C8F1B9}" type="datetime1">
              <a:rPr lang="de-DE" smtClean="0"/>
              <a:t>31.07.2023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A99DD0-9D8D-6744-BA75-41D61C61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Automatic Coil Winder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B60B95-1060-D0E7-84F1-7DC16544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808-CCED-46C0-9767-E634DFE6B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91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974814-D3DB-8407-7347-04309ACD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6744-2673-41EC-A49F-6917F7A84F5A}" type="datetime1">
              <a:rPr lang="de-DE" smtClean="0"/>
              <a:t>31.07.2023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44996F5-EA1E-FE51-C587-4243698B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Automatic Coil Winder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796BBC-5B95-28E6-2553-7D767DFB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808-CCED-46C0-9767-E634DFE6B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04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EEE94-B29C-AFA7-31E8-BBC284A9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4BB252-C8A8-4D70-8C31-EBE1A134E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71335A-6A8D-DEA5-0E5D-0A8D3C3C1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5D49DC-59AE-2C2A-554A-17B2E0C4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A899-098B-47A7-85FC-4B35FB483B4A}" type="datetime1">
              <a:rPr lang="de-DE" smtClean="0"/>
              <a:t>31.07.2023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1ED043-FC79-617B-1A00-49010153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Automatic Coil Winder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B2DF97-BC1E-90AC-3FC6-5592C453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808-CCED-46C0-9767-E634DFE6B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37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4A0D1-7433-4136-AEA2-3372FF22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487E61E-6168-61B8-924A-643318F27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BE32BF-ACEC-DE43-1111-615E58E12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EEE3B2-22FE-DA3C-3995-9CF9398F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C793-E80D-4648-B700-DC506508DA8B}" type="datetime1">
              <a:rPr lang="de-DE" smtClean="0"/>
              <a:t>31.07.2023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8F47AD-3B5C-7570-AB64-CD2E7FD2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Automatic Coil Winder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43A285-14DF-B716-C9E8-9E49FF6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808-CCED-46C0-9767-E634DFE6B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29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EA8D1A6-9AA4-E42D-6DA8-CBFA20AA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F4079B-A41B-AF9F-EF68-D67489B35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17B4BE-E530-84CA-0757-29C20CAD1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911EB-E7AA-4EB3-936D-B24C5170CBDC}" type="datetime1">
              <a:rPr lang="de-DE" smtClean="0"/>
              <a:t>31.07.2023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7390F2-B8A5-196A-5329-704D5C5D1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Automatic Coil Winder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5DE926-35A0-317B-49A4-80BF8A460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83808-CCED-46C0-9767-E634DFE6B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21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C8192-4504-ADFD-460C-8ADCB0EED8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Automatic</a:t>
            </a:r>
            <a:r>
              <a:rPr lang="de-DE" dirty="0"/>
              <a:t> Coil Winder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7A3CFF-C486-850B-BFE4-EC45AB2B6F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Max Jost, Martin Steiner, Aleksey Sokolov</a:t>
            </a:r>
          </a:p>
        </p:txBody>
      </p:sp>
    </p:spTree>
    <p:extLst>
      <p:ext uri="{BB962C8B-B14F-4D97-AF65-F5344CB8AC3E}">
        <p14:creationId xmlns:p14="http://schemas.microsoft.com/office/powerpoint/2010/main" val="54955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26F4FB0-BE29-21DC-3C6D-94DEC7CBA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295" y="643467"/>
            <a:ext cx="3579410" cy="5571066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08D89F-5A68-6F60-8C27-AF7D2FE1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Automatic Coil Winder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9961C4-FABC-7CB4-0F4F-31BF6329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1D83808-CCED-46C0-9767-E634DFE6BDF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8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Maßstabsmodell enthält.">
            <a:extLst>
              <a:ext uri="{FF2B5EF4-FFF2-40B4-BE49-F238E27FC236}">
                <a16:creationId xmlns:a16="http://schemas.microsoft.com/office/drawing/2014/main" id="{9E6EB63B-CE77-AF97-D368-810AE38AB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07203"/>
            <a:ext cx="10905066" cy="5043592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76C0B-FF89-3643-2FF3-26BB74633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Automatic Coil Winder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B38B84-0D9E-DC3F-18ED-B8F32BC1B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1D83808-CCED-46C0-9767-E634DFE6BDF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5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8024B50-7134-B78D-5912-B377F3ABC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07" y="643466"/>
            <a:ext cx="6477985" cy="557106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35E9E3-13AE-C1F0-F5A8-FBE7BD44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Automatic Coil Winder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AC5072-1D90-B4B1-EFE7-A8F00FFC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1D83808-CCED-46C0-9767-E634DFE6BDF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7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Reihe enthält.&#10;&#10;Automatisch generierte Beschreibung">
            <a:extLst>
              <a:ext uri="{FF2B5EF4-FFF2-40B4-BE49-F238E27FC236}">
                <a16:creationId xmlns:a16="http://schemas.microsoft.com/office/drawing/2014/main" id="{F74D799F-5947-FE84-1678-4ADAEFEE8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0" y="643466"/>
            <a:ext cx="9904120" cy="557106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28D994-473F-9630-F3E4-280D73B3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Automatic Coil Winder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66B7C3-FCC2-1096-CBD0-CD5DA429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1D83808-CCED-46C0-9767-E634DFE6BDF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8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Diagramm, Text, Plan, technische Zeichnung enthält.&#10;&#10;Automatisch generierte Beschreibung">
            <a:extLst>
              <a:ext uri="{FF2B5EF4-FFF2-40B4-BE49-F238E27FC236}">
                <a16:creationId xmlns:a16="http://schemas.microsoft.com/office/drawing/2014/main" id="{53FFE2A1-531D-BB06-27B4-1EE53002B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34466"/>
            <a:ext cx="10905066" cy="498906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A40306-D98C-45FE-DC26-7F8BADE7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Automatic Coil Winder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0D2630-B653-3011-F5E9-54EFEC952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1D83808-CCED-46C0-9767-E634DFE6BDF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5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Breitbild</PresentationFormat>
  <Paragraphs>12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Automatic Coil Winder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Coil Winder</dc:title>
  <dc:creator>Steiner, Martin Ferdinand</dc:creator>
  <cp:lastModifiedBy>Steiner, Martin Ferdinand</cp:lastModifiedBy>
  <cp:revision>2</cp:revision>
  <dcterms:created xsi:type="dcterms:W3CDTF">2023-07-30T22:46:23Z</dcterms:created>
  <dcterms:modified xsi:type="dcterms:W3CDTF">2023-07-30T23:08:16Z</dcterms:modified>
</cp:coreProperties>
</file>