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58" r:id="rId5"/>
    <p:sldId id="257" r:id="rId6"/>
    <p:sldId id="260" r:id="rId7"/>
    <p:sldId id="265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7A234-DA71-4123-9A88-A9E8B98767D5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84781-91A5-47A7-B231-43BD7CCC03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A44AE-D4A5-689E-6F6E-0FDBF288E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42045B-0E3E-8538-21E2-BCAB94859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53A69-FD3F-1A53-90B2-1BC13551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419C-9FEF-46DF-AF82-EE1ACA2D6F69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5F812-60AE-19F1-9DCB-C2BBDD53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73984-1083-75FF-8B8C-7E6EDBB1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4A9D4-CF42-EB5D-A91F-68ED5545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11499B-5E44-E286-972E-F647EB02D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DF8FB-DED6-3502-0F14-5A82FB0F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11E-DAA3-4009-BBE3-D0046AFEDE45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5B238-D60C-3270-0BEC-152D9A86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B2CF5-4412-0B27-F6AD-BABCEFF9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F6D720-84DD-F778-890C-44479601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99197-8A1B-10B9-353C-49A83096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21FD0-2166-1AE5-FDAC-161D3182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86B-D0AA-4D40-9E51-D885EC15B36F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7B41A-23B7-DCCD-9C3F-0506AE1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619F83-6E41-25D6-541F-4AFED375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2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5B5CB-9713-C62E-981E-97D715A9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5918E-9A1F-4438-2412-9B8DD04E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2415D-DF5D-4802-1B5F-DB20C16E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F9B5-66F8-4DEA-BF70-0D33AC526629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CEFA9-401C-1F46-934E-C77B4C9A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C9031-AF40-694B-2601-4E02916E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6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1C288-19B9-7E5F-C299-D34E2501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C642A-498E-0EAB-AFBC-6DBAD62C0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EB2B9-981E-59B4-BEA7-A87579FA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66EF-B054-40F6-8B0C-6128CC1513EE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743C7-C7AE-2EF8-7DE9-2E5240EB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4A211-C49F-879E-F8F8-9F92824C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2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609F-14D7-AC00-34D6-3682499B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FEB4E-BF11-1C8C-E015-1A614656B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34B6D8-7F4A-30A6-5B63-45F9117E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1465AA-7365-4F14-4004-2B67DE8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5E8E-1767-4C58-B110-F81F5DF590D0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3B6D0-FD7B-D0A3-B620-881B1CC6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9E30F7-F58A-E426-6702-623A36F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3B460-8EEF-A738-ACFA-D2D4E09D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8B42F9-DEC2-A434-A7B9-6C9ED7D7B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84C5F7-1B5E-69A9-D80F-703ECFD3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EA36BE-E8E1-98BC-EA8F-AF77DE3D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EC67E2-74C5-5AE1-ADDA-662A77684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58983C-7705-939B-289E-78449F32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DC59-6E7E-48CC-BC7A-D6FE10D85066}" type="datetime1">
              <a:rPr lang="de-DE" smtClean="0"/>
              <a:t>31.07.2023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6A1F9-C588-5908-970A-2E0DF1DE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C97BBF-BE1A-ED67-6277-923FD543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6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AF6AF-9D1C-42DC-4C9E-C70C3BA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FA25F9-33EA-5BE6-9E18-735042EE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1BEE-9845-4E70-97CF-FDB437C8F1B9}" type="datetime1">
              <a:rPr lang="de-DE" smtClean="0"/>
              <a:t>31.07.2023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99DD0-9D8D-6744-BA75-41D61C61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B60B95-1060-D0E7-84F1-7DC16544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9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974814-D3DB-8407-7347-04309AC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6744-2673-41EC-A49F-6917F7A84F5A}" type="datetime1">
              <a:rPr lang="de-DE" smtClean="0"/>
              <a:t>31.07.2023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4996F5-EA1E-FE51-C587-4243698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796BBC-5B95-28E6-2553-7D767DFB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EEE94-B29C-AFA7-31E8-BBC284A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BB252-C8A8-4D70-8C31-EBE1A134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71335A-6A8D-DEA5-0E5D-0A8D3C3C1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D49DC-59AE-2C2A-554A-17B2E0C4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899-098B-47A7-85FC-4B35FB483B4A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ED043-FC79-617B-1A00-49010153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B2DF97-BC1E-90AC-3FC6-5592C453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37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4A0D1-7433-4136-AEA2-3372FF2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E61E-6168-61B8-924A-643318F27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BE32BF-ACEC-DE43-1111-615E58E1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EE3B2-22FE-DA3C-3995-9CF9398F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C793-E80D-4648-B700-DC506508DA8B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8F47AD-3B5C-7570-AB64-CD2E7FD2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3A285-14DF-B716-C9E8-9E49FF6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2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8D1A6-9AA4-E42D-6DA8-CBFA20AA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4079B-A41B-AF9F-EF68-D67489B3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7B4BE-E530-84CA-0757-29C20CAD1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11EB-E7AA-4EB3-936D-B24C5170CBDC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390F2-B8A5-196A-5329-704D5C5D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DE926-35A0-317B-49A4-80BF8A460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21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C8192-4504-ADFD-460C-8ADCB0EED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Coil Winder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7A3CFF-C486-850B-BFE4-EC45AB2B6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Max Jost, Martin Steiner, Aleksey Sokolov</a:t>
            </a:r>
          </a:p>
        </p:txBody>
      </p:sp>
    </p:spTree>
    <p:extLst>
      <p:ext uri="{BB962C8B-B14F-4D97-AF65-F5344CB8AC3E}">
        <p14:creationId xmlns:p14="http://schemas.microsoft.com/office/powerpoint/2010/main" val="54955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1BAC4EC-4DAF-F318-7EF8-D5615279D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6" y="643466"/>
            <a:ext cx="5926667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BE3435-A569-44CC-05A9-5A1DA400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8E153-6791-FD0C-EED8-78565C9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A29E7-144D-196E-87FA-721248FB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Endstopperkennung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D83C8-616D-2A17-65B8-7D314C34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endstop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endstop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reached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0b10100000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previous_endstopt_val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EndstopRead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NC_l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pin5, </a:t>
            </a:r>
            <a:r>
              <a:rPr lang="de-DE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NC_r</a:t>
            </a:r>
            <a:r>
              <a:rPr lang="de-D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pin7 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 = (~PIND) &amp; 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endstop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previous_endstopt_val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 ~b;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previous_endstopt_val</a:t>
            </a: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b; </a:t>
            </a:r>
          </a:p>
          <a:p>
            <a:pPr marL="0" indent="0">
              <a:buNone/>
            </a:pPr>
            <a:r>
              <a:rPr lang="de-D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3818CF-9279-9173-0004-A2364C28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BAC72A-53A9-6938-3CC6-FE35582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832DEC5-4338-CBB0-2BEF-E0CA48451AE4}"/>
                  </a:ext>
                </a:extLst>
              </p:cNvPr>
              <p:cNvSpPr txBox="1"/>
              <p:nvPr/>
            </p:nvSpPr>
            <p:spPr>
              <a:xfrm>
                <a:off x="9118121" y="1825625"/>
                <a:ext cx="2095322" cy="204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Eigentlich gilt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, da für die Endstopps in NO-Schaltung </a:t>
                </a:r>
                <a:r>
                  <a:rPr lang="de-DE" dirty="0" err="1"/>
                  <a:t>Pullups</a:t>
                </a:r>
                <a:r>
                  <a:rPr lang="de-DE" dirty="0"/>
                  <a:t> verwendet</a:t>
                </a:r>
              </a:p>
              <a:p>
                <a:r>
                  <a:rPr lang="de-DE" dirty="0"/>
                  <a:t>=&gt;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de-DE" dirty="0"/>
              </a:p>
              <a:p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832DEC5-4338-CBB0-2BEF-E0CA48451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121" y="1825625"/>
                <a:ext cx="2095322" cy="2049022"/>
              </a:xfrm>
              <a:prstGeom prst="rect">
                <a:avLst/>
              </a:prstGeom>
              <a:blipFill>
                <a:blip r:embed="rId2"/>
                <a:stretch>
                  <a:fillRect l="-2624" t="-1484" r="-4665" b="-35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10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E0D20-7D1D-A7B9-5792-B2649392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AD7B-F40C-AC5D-1246-C0298A76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34703A-5DFE-82AD-FE65-D4EB8745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2ACA75-C8E4-B8ED-8448-E622DD92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3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26F4FB0-BE29-21DC-3C6D-94DEC7CBA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95" y="643467"/>
            <a:ext cx="3579410" cy="557106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08D89F-5A68-6F60-8C27-AF7D2FE1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9961C4-FABC-7CB4-0F4F-31BF6329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Maßstabsmodell enthält.">
            <a:extLst>
              <a:ext uri="{FF2B5EF4-FFF2-40B4-BE49-F238E27FC236}">
                <a16:creationId xmlns:a16="http://schemas.microsoft.com/office/drawing/2014/main" id="{9E6EB63B-CE77-AF97-D368-810AE38AB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76C0B-FF89-3643-2FF3-26BB7463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B38B84-0D9E-DC3F-18ED-B8F32BC1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8024B50-7134-B78D-5912-B377F3AB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7" y="643466"/>
            <a:ext cx="6477985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5E9E3-13AE-C1F0-F5A8-FBE7BD44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AC5072-1D90-B4B1-EFE7-A8F00FFC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Reihe enthält.&#10;&#10;Automatisch generierte Beschreibung">
            <a:extLst>
              <a:ext uri="{FF2B5EF4-FFF2-40B4-BE49-F238E27FC236}">
                <a16:creationId xmlns:a16="http://schemas.microsoft.com/office/drawing/2014/main" id="{F74D799F-5947-FE84-1678-4ADAEFEE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28D994-473F-9630-F3E4-280D73B3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66B7C3-FCC2-1096-CBD0-CD5DA429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53FFE2A1-531D-BB06-27B4-1EE53002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34466"/>
            <a:ext cx="10905066" cy="4989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A40306-D98C-45FE-DC26-7F8BADE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0D2630-B653-3011-F5E9-54EFEC95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98BB08D-B976-66B5-3BC8-791107E5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71" y="643466"/>
            <a:ext cx="6277258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658994-54A2-7A21-0C91-0E3E5BB2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C1AC4F-AC65-5DFF-3C6F-55A6166D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CF96D439-75AD-32BD-33C4-CFAEF8328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2" y="643466"/>
            <a:ext cx="5713915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9C7EEA-081D-A1E0-5442-415D7DA8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B3FA3-CABD-E0E2-1B45-49205390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DD375A8F-3AB0-FA28-5F59-81FDFE8CF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47" y="643466"/>
            <a:ext cx="5655905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895FCC-2EEE-62C5-7176-92F425F4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846F7-6B17-5015-6C56-894A055B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38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</vt:lpstr>
      <vt:lpstr>Automatic Coil Winder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Endstopperkennung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Coil Winder</dc:title>
  <dc:creator>Steiner, Martin Ferdinand</dc:creator>
  <cp:lastModifiedBy>Steiner, Martin Ferdinand</cp:lastModifiedBy>
  <cp:revision>10</cp:revision>
  <dcterms:created xsi:type="dcterms:W3CDTF">2023-07-30T22:46:23Z</dcterms:created>
  <dcterms:modified xsi:type="dcterms:W3CDTF">2023-07-30T23:45:13Z</dcterms:modified>
</cp:coreProperties>
</file>