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30275213" cy="42803763"/>
  <p:notesSz cx="6858000" cy="9144000"/>
  <p:defaultTextStyle>
    <a:defPPr>
      <a:defRPr lang="de-DE"/>
    </a:defPPr>
    <a:lvl1pPr marL="0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1pPr>
    <a:lvl2pPr marL="2338013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2pPr>
    <a:lvl3pPr marL="4676029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3pPr>
    <a:lvl4pPr marL="7014041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4pPr>
    <a:lvl5pPr marL="9352054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5pPr>
    <a:lvl6pPr marL="11690066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6pPr>
    <a:lvl7pPr marL="14028083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7pPr>
    <a:lvl8pPr marL="16366095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8pPr>
    <a:lvl9pPr marL="18704108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79" userDrawn="1">
          <p15:clr>
            <a:srgbClr val="A4A3A4"/>
          </p15:clr>
        </p15:guide>
        <p15:guide id="2" pos="6739" userDrawn="1">
          <p15:clr>
            <a:srgbClr val="A4A3A4"/>
          </p15:clr>
        </p15:guide>
        <p15:guide id="3" orient="horz" pos="13482" userDrawn="1">
          <p15:clr>
            <a:srgbClr val="A4A3A4"/>
          </p15:clr>
        </p15:guide>
        <p15:guide id="4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0146"/>
    <a:srgbClr val="EF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17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5196" y="-2844"/>
      </p:cViewPr>
      <p:guideLst>
        <p:guide orient="horz" pos="9479"/>
        <p:guide pos="6739"/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3CCB7-A667-4F23-9D78-41287BCC246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9C07631C-FE20-4758-B696-F414AC2DC63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de-AT" sz="5200" dirty="0" err="1">
              <a:latin typeface="Verdana Pro" panose="020B0604030504040204" pitchFamily="34" charset="0"/>
            </a:rPr>
            <a:t>Introduction</a:t>
          </a:r>
          <a:endParaRPr lang="de-AT" sz="5200" dirty="0">
            <a:latin typeface="Verdana Pro" panose="020B0604030504040204" pitchFamily="34" charset="0"/>
          </a:endParaRPr>
        </a:p>
      </dgm:t>
    </dgm:pt>
    <dgm:pt modelId="{29EF9F34-3EF4-4EB2-8AE8-574C9155F3BA}" type="parTrans" cxnId="{E9ED8985-4A90-4737-A0F4-A2185C5957EB}">
      <dgm:prSet/>
      <dgm:spPr/>
      <dgm:t>
        <a:bodyPr/>
        <a:lstStyle/>
        <a:p>
          <a:endParaRPr lang="de-AT"/>
        </a:p>
      </dgm:t>
    </dgm:pt>
    <dgm:pt modelId="{47791077-B797-44D5-B6FF-31766D8E6CCD}" type="sibTrans" cxnId="{E9ED8985-4A90-4737-A0F4-A2185C5957EB}">
      <dgm:prSet/>
      <dgm:spPr/>
      <dgm:t>
        <a:bodyPr/>
        <a:lstStyle/>
        <a:p>
          <a:endParaRPr lang="de-AT"/>
        </a:p>
      </dgm:t>
    </dgm:pt>
    <dgm:pt modelId="{0320E365-A958-4DFD-9E15-F049D0979EE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de-AT" sz="5200" dirty="0">
              <a:latin typeface="Verdana Pro" panose="020B0604030504040204" pitchFamily="34" charset="0"/>
            </a:rPr>
            <a:t>UV </a:t>
          </a:r>
          <a:r>
            <a:rPr lang="de-AT" sz="5200" dirty="0" err="1">
              <a:latin typeface="Verdana Pro" panose="020B0604030504040204" pitchFamily="34" charset="0"/>
            </a:rPr>
            <a:t>Photoelectron</a:t>
          </a:r>
          <a:r>
            <a:rPr lang="de-AT" sz="5200" dirty="0">
              <a:latin typeface="Verdana Pro" panose="020B0604030504040204" pitchFamily="34" charset="0"/>
            </a:rPr>
            <a:t> </a:t>
          </a:r>
          <a:r>
            <a:rPr lang="de-AT" sz="5200" dirty="0" err="1">
              <a:latin typeface="Verdana Pro" panose="020B0604030504040204" pitchFamily="34" charset="0"/>
            </a:rPr>
            <a:t>Spectroscopy</a:t>
          </a:r>
          <a:r>
            <a:rPr lang="de-AT" sz="5200" dirty="0">
              <a:latin typeface="Verdana Pro" panose="020B0604030504040204" pitchFamily="34" charset="0"/>
            </a:rPr>
            <a:t> (UPS)</a:t>
          </a:r>
        </a:p>
      </dgm:t>
    </dgm:pt>
    <dgm:pt modelId="{F57E360A-B598-4A14-BAF5-B4A8744AC1B4}" type="parTrans" cxnId="{7CACE7C6-6122-4961-B46E-B7C736AFBD09}">
      <dgm:prSet/>
      <dgm:spPr/>
      <dgm:t>
        <a:bodyPr/>
        <a:lstStyle/>
        <a:p>
          <a:endParaRPr lang="de-AT"/>
        </a:p>
      </dgm:t>
    </dgm:pt>
    <dgm:pt modelId="{A8BEB050-5272-4419-95E0-7092B3FC53A5}" type="sibTrans" cxnId="{7CACE7C6-6122-4961-B46E-B7C736AFBD09}">
      <dgm:prSet/>
      <dgm:spPr/>
      <dgm:t>
        <a:bodyPr/>
        <a:lstStyle/>
        <a:p>
          <a:endParaRPr lang="de-AT"/>
        </a:p>
      </dgm:t>
    </dgm:pt>
    <mc:AlternateContent xmlns:mc="http://schemas.openxmlformats.org/markup-compatibility/2006">
      <mc:Choice xmlns:a14="http://schemas.microsoft.com/office/drawing/2010/main" Requires="a14">
        <dgm:pt modelId="{1CED4C23-3F18-43C6-AF61-908E08732EE2}">
          <dgm:prSet custT="1"/>
          <dgm:spPr>
            <a:solidFill>
              <a:srgbClr val="FFFFFF">
                <a:alpha val="90000"/>
              </a:srgbClr>
            </a:solidFill>
            <a:ln w="76200">
              <a:solidFill>
                <a:schemeClr val="tx1"/>
              </a:solidFill>
            </a:ln>
          </dgm:spPr>
          <dgm:t>
            <a:bodyPr lIns="360000" rIns="360000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sz="3500" noProof="0" dirty="0"/>
                <a:t>	Photoemission emission microscopy is an analysis method that, at its core utilizes the photoelectric effect by mapping local variations of a materials electron emission. This local variations are inherently linked to its </a:t>
              </a:r>
              <a:r>
                <a:rPr lang="en-US" sz="3500" noProof="0" dirty="0" err="1"/>
                <a:t>bandstructure</a:t>
              </a:r>
              <a:r>
                <a:rPr lang="en-US" sz="3500" noProof="0" dirty="0"/>
                <a:t>, which makes it possible to get an insight into the electronic properties of a material as well as its </a:t>
              </a:r>
              <a:r>
                <a:rPr lang="en-US" sz="3500" noProof="0" dirty="0" err="1"/>
                <a:t>workfunction</a:t>
              </a:r>
              <a:r>
                <a:rPr lang="en-US" sz="3500" noProof="0" dirty="0"/>
                <a:t>. The microscope measures the angles </a:t>
              </a:r>
              <a14:m>
                <m:oMath xmlns:m="http://schemas.openxmlformats.org/officeDocument/2006/math">
                  <m:r>
                    <a:rPr lang="de-DE" sz="3500" b="0" i="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de-DE" sz="3500" smtClean="0"/>
                    <m:t>θ</m:t>
                  </m:r>
                  <m:r>
                    <a:rPr lang="de-DE" sz="3500" b="0" i="0" smtClean="0">
                      <a:latin typeface="Cambria Math" panose="02040503050406030204" pitchFamily="18" charset="0"/>
                    </a:rPr>
                    <m:t> ,</m:t>
                  </m:r>
                  <m:r>
                    <a:rPr lang="de-DE" sz="3500" smtClean="0"/>
                    <m:t> </m:t>
                  </m:r>
                  <m:r>
                    <m:rPr>
                      <m:sty m:val="p"/>
                    </m:rPr>
                    <a:rPr lang="de-DE" sz="3500" smtClean="0"/>
                    <m:t>ϕ</m:t>
                  </m:r>
                </m:oMath>
              </a14:m>
              <a:r>
                <a:rPr lang="en-US" sz="3500" noProof="0" dirty="0"/>
                <a:t>)  at which the electron exits the solid and the corresponding momentum and energy. This allows to either map a spatial resolved image of the sample or the momentum distribution of all electrons by integrating over the sample area. </a:t>
              </a:r>
            </a:p>
          </dgm:t>
        </dgm:pt>
      </mc:Choice>
      <mc:Fallback>
        <dgm:pt modelId="{1CED4C23-3F18-43C6-AF61-908E08732EE2}">
          <dgm:prSet custT="1"/>
          <dgm:spPr>
            <a:solidFill>
              <a:srgbClr val="FFFFFF">
                <a:alpha val="90000"/>
              </a:srgbClr>
            </a:solidFill>
            <a:ln w="76200">
              <a:solidFill>
                <a:schemeClr val="tx1"/>
              </a:solidFill>
            </a:ln>
          </dgm:spPr>
          <dgm:t>
            <a:bodyPr lIns="360000" rIns="360000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sz="3500" noProof="0" dirty="0"/>
                <a:t>	Photoemission emission microscopy is an analysis method that, at its core utilizes the photoelectric effect by mapping local variations of a materials electron emission. This local variations are inherently linked to its </a:t>
              </a:r>
              <a:r>
                <a:rPr lang="en-US" sz="3500" noProof="0" dirty="0" err="1"/>
                <a:t>bandstructure</a:t>
              </a:r>
              <a:r>
                <a:rPr lang="en-US" sz="3500" noProof="0" dirty="0"/>
                <a:t>, which makes it possible to get an insight into the electronic properties of a material as well as its </a:t>
              </a:r>
              <a:r>
                <a:rPr lang="en-US" sz="3500" noProof="0" dirty="0" err="1"/>
                <a:t>workfunction</a:t>
              </a:r>
              <a:r>
                <a:rPr lang="en-US" sz="3500" noProof="0" dirty="0"/>
                <a:t>. The microscope measures the angles </a:t>
              </a:r>
              <a:r>
                <a:rPr lang="de-DE" sz="3500" b="0" i="0">
                  <a:latin typeface="Cambria Math" panose="02040503050406030204" pitchFamily="18" charset="0"/>
                </a:rPr>
                <a:t>(</a:t>
              </a:r>
              <a:r>
                <a:rPr lang="de-DE" sz="3500" i="0"/>
                <a:t>θ</a:t>
              </a:r>
              <a:r>
                <a:rPr lang="de-DE" sz="3500" b="0" i="0">
                  <a:latin typeface="Cambria Math" panose="02040503050406030204" pitchFamily="18" charset="0"/>
                </a:rPr>
                <a:t> ,</a:t>
              </a:r>
              <a:r>
                <a:rPr lang="de-DE" sz="3500" i="0"/>
                <a:t> ϕ</a:t>
              </a:r>
              <a:r>
                <a:rPr lang="en-US" sz="3500" noProof="0" dirty="0"/>
                <a:t>)  at which the electron exits the solid and the corresponding momentum and energy. This allows to either map a spatial resolved image of the sample or the momentum distribution of all electrons by integrating over the sample area. </a:t>
              </a:r>
            </a:p>
          </dgm:t>
        </dgm:pt>
      </mc:Fallback>
    </mc:AlternateContent>
    <dgm:pt modelId="{3408B60E-4AE8-405C-A609-B5DF08BF2CF2}" type="sibTrans" cxnId="{743CFBB3-3A99-429D-ABA1-AEF873ADEFA6}">
      <dgm:prSet/>
      <dgm:spPr/>
      <dgm:t>
        <a:bodyPr/>
        <a:lstStyle/>
        <a:p>
          <a:endParaRPr lang="de-AT"/>
        </a:p>
      </dgm:t>
    </dgm:pt>
    <dgm:pt modelId="{0C20EE2B-5DA2-4985-99E9-AECF2BC5A0AF}" type="parTrans" cxnId="{743CFBB3-3A99-429D-ABA1-AEF873ADEFA6}">
      <dgm:prSet/>
      <dgm:spPr/>
      <dgm:t>
        <a:bodyPr/>
        <a:lstStyle/>
        <a:p>
          <a:endParaRPr lang="de-AT"/>
        </a:p>
      </dgm:t>
    </dgm:pt>
    <mc:AlternateContent xmlns:mc="http://schemas.openxmlformats.org/markup-compatibility/2006">
      <mc:Choice xmlns:a14="http://schemas.microsoft.com/office/drawing/2010/main" Requires="a14">
        <dgm:pt modelId="{FCD67712-E322-469E-9302-7EA82C47F369}">
          <dgm:prSet phldrT="[Text]" custT="1"/>
          <dgm:spPr>
            <a:solidFill>
              <a:srgbClr val="FFFFFF">
                <a:alpha val="90000"/>
              </a:srgbClr>
            </a:solidFill>
            <a:ln w="76200">
              <a:solidFill>
                <a:schemeClr val="tx1"/>
              </a:solidFill>
            </a:ln>
          </dgm:spPr>
          <dgm:t>
            <a:bodyPr lIns="360000" rIns="360000"/>
            <a:lstStyle/>
            <a:p>
              <a:pPr>
                <a:buFont typeface="Arial" panose="020B0604020202020204" pitchFamily="34" charset="0"/>
                <a:buNone/>
              </a:pPr>
              <a:r>
                <a:rPr lang="de-AT" sz="44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	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UPS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provides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possibility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get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an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insight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into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Density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states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(DOS)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near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valence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band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edge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 material.  A He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lamp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(21.21 eV)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used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excite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electrons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up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binding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equivalent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insident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photon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This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electrons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will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have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different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kinetic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energies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depending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on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state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are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exiting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filter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,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consisting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two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hemispherical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sector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analyzers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in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pointsymmetrical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configuration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,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employed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relate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kinetic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electron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its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corresponding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state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In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Figure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below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DOS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Au(111)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shown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Below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Fermi Energy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small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plateau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observed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with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low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density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This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expected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as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gold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inert in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nature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hence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absence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states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near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3500" i="1" kern="1200" smtClean="0"/>
                      </m:ctrlPr>
                    </m:sSubPr>
                    <m:e>
                      <m:r>
                        <a:rPr lang="de-DE" sz="3500" i="1" kern="1200"/>
                        <m:t>𝐸</m:t>
                      </m:r>
                    </m:e>
                    <m:sub>
                      <m:r>
                        <a:rPr lang="de-DE" sz="3500" i="1" kern="1200"/>
                        <m:t>𝐹</m:t>
                      </m:r>
                    </m:sub>
                  </m:sSub>
                </m:oMath>
              </a14:m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</a:t>
              </a:r>
            </a:p>
          </dgm:t>
        </dgm:pt>
      </mc:Choice>
      <mc:Fallback>
        <dgm:pt modelId="{FCD67712-E322-469E-9302-7EA82C47F369}">
          <dgm:prSet phldrT="[Text]" custT="1"/>
          <dgm:spPr>
            <a:solidFill>
              <a:srgbClr val="FFFFFF">
                <a:alpha val="90000"/>
              </a:srgbClr>
            </a:solidFill>
            <a:ln w="76200">
              <a:solidFill>
                <a:schemeClr val="tx1"/>
              </a:solidFill>
            </a:ln>
          </dgm:spPr>
          <dgm:t>
            <a:bodyPr lIns="360000" rIns="360000"/>
            <a:lstStyle/>
            <a:p>
              <a:pPr>
                <a:buFont typeface="Arial" panose="020B0604020202020204" pitchFamily="34" charset="0"/>
                <a:buNone/>
              </a:pPr>
              <a:r>
                <a:rPr lang="de-AT" sz="44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	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UPS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provides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possibility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get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an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insight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into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Density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states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(DOS)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near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valence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band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edge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 material.  A He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lamp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(21.21 eV)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used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excite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electrons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up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binding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equivalent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insident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photon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This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electrons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will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have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different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kinetic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energies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depending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on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state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are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exiting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filter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,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consisting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two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hemispherical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sector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analyzers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in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pointsymmetrical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configuration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,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employed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relate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kinetic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energy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electron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to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its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corresponding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state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In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Figure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below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DOS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Au(111)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shown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Below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Fermi Energy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small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plateau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observed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with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a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low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density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 This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expected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as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gold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is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inert in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nature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hence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the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absence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of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states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AT" sz="3500" kern="1200" dirty="0" err="1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near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de-DE" sz="3500" i="0" kern="1200"/>
                <a:t>𝐸_𝐹</a:t>
              </a:r>
              <a:r>
                <a:rPr lang="de-AT" sz="3500" kern="1200" dirty="0">
                  <a:solidFill>
                    <a:srgbClr val="0F0F0F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.</a:t>
              </a:r>
            </a:p>
          </dgm:t>
        </dgm:pt>
      </mc:Fallback>
    </mc:AlternateContent>
    <dgm:pt modelId="{559B4C01-848C-4564-B462-DD8D800CC9DD}" type="sibTrans" cxnId="{DFDFAE94-8881-4DF7-A1FB-8BCC32D88196}">
      <dgm:prSet/>
      <dgm:spPr/>
      <dgm:t>
        <a:bodyPr/>
        <a:lstStyle/>
        <a:p>
          <a:endParaRPr lang="de-AT"/>
        </a:p>
      </dgm:t>
    </dgm:pt>
    <dgm:pt modelId="{E0F6A613-6512-4332-AB1D-FEB6BDFF2599}" type="parTrans" cxnId="{DFDFAE94-8881-4DF7-A1FB-8BCC32D88196}">
      <dgm:prSet/>
      <dgm:spPr/>
      <dgm:t>
        <a:bodyPr/>
        <a:lstStyle/>
        <a:p>
          <a:endParaRPr lang="de-AT"/>
        </a:p>
      </dgm:t>
    </dgm:pt>
    <dgm:pt modelId="{E2320460-0CF6-49CE-990A-608A5E2EE02F}" type="pres">
      <dgm:prSet presAssocID="{2F03CCB7-A667-4F23-9D78-41287BCC2468}" presName="linear" presStyleCnt="0">
        <dgm:presLayoutVars>
          <dgm:dir/>
          <dgm:animLvl val="lvl"/>
          <dgm:resizeHandles val="exact"/>
        </dgm:presLayoutVars>
      </dgm:prSet>
      <dgm:spPr/>
    </dgm:pt>
    <dgm:pt modelId="{735F2C98-C3F6-4CCE-A065-2F4B307B4A55}" type="pres">
      <dgm:prSet presAssocID="{9C07631C-FE20-4758-B696-F414AC2DC63A}" presName="parentLin" presStyleCnt="0"/>
      <dgm:spPr/>
    </dgm:pt>
    <dgm:pt modelId="{28F47ECD-36CC-42D9-85C8-F2F19A52FB63}" type="pres">
      <dgm:prSet presAssocID="{9C07631C-FE20-4758-B696-F414AC2DC63A}" presName="parentLeftMargin" presStyleLbl="node1" presStyleIdx="0" presStyleCnt="2"/>
      <dgm:spPr/>
    </dgm:pt>
    <dgm:pt modelId="{16B18771-09E5-41DE-833B-456AE59B16F0}" type="pres">
      <dgm:prSet presAssocID="{9C07631C-FE20-4758-B696-F414AC2DC63A}" presName="parentText" presStyleLbl="node1" presStyleIdx="0" presStyleCnt="2" custScaleY="67494" custLinFactY="-67232" custLinFactNeighborX="-70473" custLinFactNeighborY="-100000">
        <dgm:presLayoutVars>
          <dgm:chMax val="0"/>
          <dgm:bulletEnabled val="1"/>
        </dgm:presLayoutVars>
      </dgm:prSet>
      <dgm:spPr/>
    </dgm:pt>
    <dgm:pt modelId="{D6E9ACC4-5F90-4627-B1BD-506B36411C95}" type="pres">
      <dgm:prSet presAssocID="{9C07631C-FE20-4758-B696-F414AC2DC63A}" presName="negativeSpace" presStyleCnt="0"/>
      <dgm:spPr/>
    </dgm:pt>
    <dgm:pt modelId="{6C0DDE27-48AA-4E31-9436-9B88C8BAA15A}" type="pres">
      <dgm:prSet presAssocID="{9C07631C-FE20-4758-B696-F414AC2DC63A}" presName="childText" presStyleLbl="conFgAcc1" presStyleIdx="0" presStyleCnt="2" custScaleY="262604" custLinFactY="-40097" custLinFactNeighborX="-417" custLinFactNeighborY="-100000">
        <dgm:presLayoutVars>
          <dgm:bulletEnabled val="1"/>
        </dgm:presLayoutVars>
      </dgm:prSet>
      <dgm:spPr/>
    </dgm:pt>
    <dgm:pt modelId="{5AE2B4C8-B900-4A2F-871A-6D2036943F79}" type="pres">
      <dgm:prSet presAssocID="{47791077-B797-44D5-B6FF-31766D8E6CCD}" presName="spaceBetweenRectangles" presStyleCnt="0"/>
      <dgm:spPr/>
    </dgm:pt>
    <dgm:pt modelId="{308686C3-C38D-43F9-87D5-C8F93C4FEF59}" type="pres">
      <dgm:prSet presAssocID="{0320E365-A958-4DFD-9E15-F049D0979EEF}" presName="parentLin" presStyleCnt="0"/>
      <dgm:spPr/>
    </dgm:pt>
    <dgm:pt modelId="{1A106ADD-FDC0-4036-9A52-0DA2C1949A52}" type="pres">
      <dgm:prSet presAssocID="{0320E365-A958-4DFD-9E15-F049D0979EEF}" presName="parentLeftMargin" presStyleLbl="node1" presStyleIdx="0" presStyleCnt="2"/>
      <dgm:spPr/>
    </dgm:pt>
    <dgm:pt modelId="{CFA97723-7F54-43EF-AD6A-E49BAA26607F}" type="pres">
      <dgm:prSet presAssocID="{0320E365-A958-4DFD-9E15-F049D0979EEF}" presName="parentText" presStyleLbl="node1" presStyleIdx="1" presStyleCnt="2" custScaleX="129359" custLinFactNeighborX="-60914" custLinFactNeighborY="6153">
        <dgm:presLayoutVars>
          <dgm:chMax val="0"/>
          <dgm:bulletEnabled val="1"/>
        </dgm:presLayoutVars>
      </dgm:prSet>
      <dgm:spPr/>
    </dgm:pt>
    <dgm:pt modelId="{869EB91C-8B3C-4596-9318-537BC7831C9D}" type="pres">
      <dgm:prSet presAssocID="{0320E365-A958-4DFD-9E15-F049D0979EEF}" presName="negativeSpace" presStyleCnt="0"/>
      <dgm:spPr/>
    </dgm:pt>
    <dgm:pt modelId="{9AB2DA2A-A534-4662-8E78-5F61E9BFD74F}" type="pres">
      <dgm:prSet presAssocID="{0320E365-A958-4DFD-9E15-F049D0979EEF}" presName="childText" presStyleLbl="conFgAcc1" presStyleIdx="1" presStyleCnt="2" custScaleY="237350" custLinFactY="17335" custLinFactNeighborY="100000">
        <dgm:presLayoutVars>
          <dgm:bulletEnabled val="1"/>
        </dgm:presLayoutVars>
      </dgm:prSet>
      <dgm:spPr/>
    </dgm:pt>
  </dgm:ptLst>
  <dgm:cxnLst>
    <dgm:cxn modelId="{0928F00F-2168-4006-8E40-26548438FCAB}" type="presOf" srcId="{0320E365-A958-4DFD-9E15-F049D0979EEF}" destId="{1A106ADD-FDC0-4036-9A52-0DA2C1949A52}" srcOrd="0" destOrd="0" presId="urn:microsoft.com/office/officeart/2005/8/layout/list1"/>
    <dgm:cxn modelId="{A5FAFA17-FF4C-4122-B8C1-EA81E43F87C2}" type="presOf" srcId="{9C07631C-FE20-4758-B696-F414AC2DC63A}" destId="{28F47ECD-36CC-42D9-85C8-F2F19A52FB63}" srcOrd="0" destOrd="0" presId="urn:microsoft.com/office/officeart/2005/8/layout/list1"/>
    <dgm:cxn modelId="{67AB7D2D-A0F8-495F-A053-947AD76D6A6C}" type="presOf" srcId="{2F03CCB7-A667-4F23-9D78-41287BCC2468}" destId="{E2320460-0CF6-49CE-990A-608A5E2EE02F}" srcOrd="0" destOrd="0" presId="urn:microsoft.com/office/officeart/2005/8/layout/list1"/>
    <dgm:cxn modelId="{F4BCF45F-2F9E-447C-B0A9-B5E97862E861}" type="presOf" srcId="{1CED4C23-3F18-43C6-AF61-908E08732EE2}" destId="{6C0DDE27-48AA-4E31-9436-9B88C8BAA15A}" srcOrd="0" destOrd="0" presId="urn:microsoft.com/office/officeart/2005/8/layout/list1"/>
    <dgm:cxn modelId="{ED1C9E4B-DCAF-4957-A71D-8076ED792CF6}" type="presOf" srcId="{FCD67712-E322-469E-9302-7EA82C47F369}" destId="{9AB2DA2A-A534-4662-8E78-5F61E9BFD74F}" srcOrd="0" destOrd="0" presId="urn:microsoft.com/office/officeart/2005/8/layout/list1"/>
    <dgm:cxn modelId="{D5CE626D-7A78-49FC-B7BD-1336DDDC733A}" type="presOf" srcId="{9C07631C-FE20-4758-B696-F414AC2DC63A}" destId="{16B18771-09E5-41DE-833B-456AE59B16F0}" srcOrd="1" destOrd="0" presId="urn:microsoft.com/office/officeart/2005/8/layout/list1"/>
    <dgm:cxn modelId="{E9ED8985-4A90-4737-A0F4-A2185C5957EB}" srcId="{2F03CCB7-A667-4F23-9D78-41287BCC2468}" destId="{9C07631C-FE20-4758-B696-F414AC2DC63A}" srcOrd="0" destOrd="0" parTransId="{29EF9F34-3EF4-4EB2-8AE8-574C9155F3BA}" sibTransId="{47791077-B797-44D5-B6FF-31766D8E6CCD}"/>
    <dgm:cxn modelId="{DFDFAE94-8881-4DF7-A1FB-8BCC32D88196}" srcId="{0320E365-A958-4DFD-9E15-F049D0979EEF}" destId="{FCD67712-E322-469E-9302-7EA82C47F369}" srcOrd="0" destOrd="0" parTransId="{E0F6A613-6512-4332-AB1D-FEB6BDFF2599}" sibTransId="{559B4C01-848C-4564-B462-DD8D800CC9DD}"/>
    <dgm:cxn modelId="{743CFBB3-3A99-429D-ABA1-AEF873ADEFA6}" srcId="{9C07631C-FE20-4758-B696-F414AC2DC63A}" destId="{1CED4C23-3F18-43C6-AF61-908E08732EE2}" srcOrd="0" destOrd="0" parTransId="{0C20EE2B-5DA2-4985-99E9-AECF2BC5A0AF}" sibTransId="{3408B60E-4AE8-405C-A609-B5DF08BF2CF2}"/>
    <dgm:cxn modelId="{7CACE7C6-6122-4961-B46E-B7C736AFBD09}" srcId="{2F03CCB7-A667-4F23-9D78-41287BCC2468}" destId="{0320E365-A958-4DFD-9E15-F049D0979EEF}" srcOrd="1" destOrd="0" parTransId="{F57E360A-B598-4A14-BAF5-B4A8744AC1B4}" sibTransId="{A8BEB050-5272-4419-95E0-7092B3FC53A5}"/>
    <dgm:cxn modelId="{7B063BE2-2457-4723-BB3A-DC684EF806ED}" type="presOf" srcId="{0320E365-A958-4DFD-9E15-F049D0979EEF}" destId="{CFA97723-7F54-43EF-AD6A-E49BAA26607F}" srcOrd="1" destOrd="0" presId="urn:microsoft.com/office/officeart/2005/8/layout/list1"/>
    <dgm:cxn modelId="{3B7D4E78-9658-4D4B-9440-068B1C4EE478}" type="presParOf" srcId="{E2320460-0CF6-49CE-990A-608A5E2EE02F}" destId="{735F2C98-C3F6-4CCE-A065-2F4B307B4A55}" srcOrd="0" destOrd="0" presId="urn:microsoft.com/office/officeart/2005/8/layout/list1"/>
    <dgm:cxn modelId="{0FF9F26E-7803-4ED9-B813-07853BB13C9C}" type="presParOf" srcId="{735F2C98-C3F6-4CCE-A065-2F4B307B4A55}" destId="{28F47ECD-36CC-42D9-85C8-F2F19A52FB63}" srcOrd="0" destOrd="0" presId="urn:microsoft.com/office/officeart/2005/8/layout/list1"/>
    <dgm:cxn modelId="{3F45D69C-E99E-45DD-B1B0-8B2731D08B25}" type="presParOf" srcId="{735F2C98-C3F6-4CCE-A065-2F4B307B4A55}" destId="{16B18771-09E5-41DE-833B-456AE59B16F0}" srcOrd="1" destOrd="0" presId="urn:microsoft.com/office/officeart/2005/8/layout/list1"/>
    <dgm:cxn modelId="{74F7E3C2-11AC-4CD7-AC75-AFF4191E2634}" type="presParOf" srcId="{E2320460-0CF6-49CE-990A-608A5E2EE02F}" destId="{D6E9ACC4-5F90-4627-B1BD-506B36411C95}" srcOrd="1" destOrd="0" presId="urn:microsoft.com/office/officeart/2005/8/layout/list1"/>
    <dgm:cxn modelId="{BFC51992-48AA-4EFF-8A64-3F766BF8DE13}" type="presParOf" srcId="{E2320460-0CF6-49CE-990A-608A5E2EE02F}" destId="{6C0DDE27-48AA-4E31-9436-9B88C8BAA15A}" srcOrd="2" destOrd="0" presId="urn:microsoft.com/office/officeart/2005/8/layout/list1"/>
    <dgm:cxn modelId="{02418900-46FD-4AE5-97E6-D71AF5DA08F0}" type="presParOf" srcId="{E2320460-0CF6-49CE-990A-608A5E2EE02F}" destId="{5AE2B4C8-B900-4A2F-871A-6D2036943F79}" srcOrd="3" destOrd="0" presId="urn:microsoft.com/office/officeart/2005/8/layout/list1"/>
    <dgm:cxn modelId="{B4580568-8983-49D7-B891-443771C9CF3B}" type="presParOf" srcId="{E2320460-0CF6-49CE-990A-608A5E2EE02F}" destId="{308686C3-C38D-43F9-87D5-C8F93C4FEF59}" srcOrd="4" destOrd="0" presId="urn:microsoft.com/office/officeart/2005/8/layout/list1"/>
    <dgm:cxn modelId="{49D9F119-54F2-441F-9679-2FE122E8099B}" type="presParOf" srcId="{308686C3-C38D-43F9-87D5-C8F93C4FEF59}" destId="{1A106ADD-FDC0-4036-9A52-0DA2C1949A52}" srcOrd="0" destOrd="0" presId="urn:microsoft.com/office/officeart/2005/8/layout/list1"/>
    <dgm:cxn modelId="{84DC69E2-365C-4360-B443-F8459BC3FB50}" type="presParOf" srcId="{308686C3-C38D-43F9-87D5-C8F93C4FEF59}" destId="{CFA97723-7F54-43EF-AD6A-E49BAA26607F}" srcOrd="1" destOrd="0" presId="urn:microsoft.com/office/officeart/2005/8/layout/list1"/>
    <dgm:cxn modelId="{C213D7D8-7C71-413E-85E4-7F92AF6C1D98}" type="presParOf" srcId="{E2320460-0CF6-49CE-990A-608A5E2EE02F}" destId="{869EB91C-8B3C-4596-9318-537BC7831C9D}" srcOrd="5" destOrd="0" presId="urn:microsoft.com/office/officeart/2005/8/layout/list1"/>
    <dgm:cxn modelId="{482553B9-E6E1-406C-A40F-5AD21D5AA369}" type="presParOf" srcId="{E2320460-0CF6-49CE-990A-608A5E2EE02F}" destId="{9AB2DA2A-A534-4662-8E78-5F61E9BFD74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3CCB7-A667-4F23-9D78-41287BCC246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9C07631C-FE20-4758-B696-F414AC2DC63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de-AT" sz="5200" dirty="0" err="1">
              <a:latin typeface="Verdana Pro" panose="020B0604030504040204" pitchFamily="34" charset="0"/>
            </a:rPr>
            <a:t>Introduction</a:t>
          </a:r>
          <a:endParaRPr lang="de-AT" sz="5200" dirty="0">
            <a:latin typeface="Verdana Pro" panose="020B0604030504040204" pitchFamily="34" charset="0"/>
          </a:endParaRPr>
        </a:p>
      </dgm:t>
    </dgm:pt>
    <dgm:pt modelId="{29EF9F34-3EF4-4EB2-8AE8-574C9155F3BA}" type="parTrans" cxnId="{E9ED8985-4A90-4737-A0F4-A2185C5957EB}">
      <dgm:prSet/>
      <dgm:spPr/>
      <dgm:t>
        <a:bodyPr/>
        <a:lstStyle/>
        <a:p>
          <a:endParaRPr lang="de-AT"/>
        </a:p>
      </dgm:t>
    </dgm:pt>
    <dgm:pt modelId="{47791077-B797-44D5-B6FF-31766D8E6CCD}" type="sibTrans" cxnId="{E9ED8985-4A90-4737-A0F4-A2185C5957EB}">
      <dgm:prSet/>
      <dgm:spPr/>
      <dgm:t>
        <a:bodyPr/>
        <a:lstStyle/>
        <a:p>
          <a:endParaRPr lang="de-AT"/>
        </a:p>
      </dgm:t>
    </dgm:pt>
    <dgm:pt modelId="{0320E365-A958-4DFD-9E15-F049D0979EE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de-AT" sz="5200" dirty="0">
              <a:latin typeface="Verdana Pro" panose="020B0604030504040204" pitchFamily="34" charset="0"/>
            </a:rPr>
            <a:t>UV </a:t>
          </a:r>
          <a:r>
            <a:rPr lang="de-AT" sz="5200" dirty="0" err="1">
              <a:latin typeface="Verdana Pro" panose="020B0604030504040204" pitchFamily="34" charset="0"/>
            </a:rPr>
            <a:t>Photoelectron</a:t>
          </a:r>
          <a:r>
            <a:rPr lang="de-AT" sz="5200" dirty="0">
              <a:latin typeface="Verdana Pro" panose="020B0604030504040204" pitchFamily="34" charset="0"/>
            </a:rPr>
            <a:t> </a:t>
          </a:r>
          <a:r>
            <a:rPr lang="de-AT" sz="5200" dirty="0" err="1">
              <a:latin typeface="Verdana Pro" panose="020B0604030504040204" pitchFamily="34" charset="0"/>
            </a:rPr>
            <a:t>Spectroscopy</a:t>
          </a:r>
          <a:r>
            <a:rPr lang="de-AT" sz="5200" dirty="0">
              <a:latin typeface="Verdana Pro" panose="020B0604030504040204" pitchFamily="34" charset="0"/>
            </a:rPr>
            <a:t> (UPS)</a:t>
          </a:r>
        </a:p>
      </dgm:t>
    </dgm:pt>
    <dgm:pt modelId="{F57E360A-B598-4A14-BAF5-B4A8744AC1B4}" type="parTrans" cxnId="{7CACE7C6-6122-4961-B46E-B7C736AFBD09}">
      <dgm:prSet/>
      <dgm:spPr/>
      <dgm:t>
        <a:bodyPr/>
        <a:lstStyle/>
        <a:p>
          <a:endParaRPr lang="de-AT"/>
        </a:p>
      </dgm:t>
    </dgm:pt>
    <dgm:pt modelId="{A8BEB050-5272-4419-95E0-7092B3FC53A5}" type="sibTrans" cxnId="{7CACE7C6-6122-4961-B46E-B7C736AFBD09}">
      <dgm:prSet/>
      <dgm:spPr/>
      <dgm:t>
        <a:bodyPr/>
        <a:lstStyle/>
        <a:p>
          <a:endParaRPr lang="de-AT"/>
        </a:p>
      </dgm:t>
    </dgm:pt>
    <dgm:pt modelId="{1CED4C23-3F18-43C6-AF61-908E08732EE2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  <a:ln w="76200">
          <a:solidFill>
            <a:schemeClr val="tx1"/>
          </a:solidFill>
        </a:ln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3408B60E-4AE8-405C-A609-B5DF08BF2CF2}" type="sibTrans" cxnId="{743CFBB3-3A99-429D-ABA1-AEF873ADEFA6}">
      <dgm:prSet/>
      <dgm:spPr/>
      <dgm:t>
        <a:bodyPr/>
        <a:lstStyle/>
        <a:p>
          <a:endParaRPr lang="de-AT"/>
        </a:p>
      </dgm:t>
    </dgm:pt>
    <dgm:pt modelId="{0C20EE2B-5DA2-4985-99E9-AECF2BC5A0AF}" type="parTrans" cxnId="{743CFBB3-3A99-429D-ABA1-AEF873ADEFA6}">
      <dgm:prSet/>
      <dgm:spPr/>
      <dgm:t>
        <a:bodyPr/>
        <a:lstStyle/>
        <a:p>
          <a:endParaRPr lang="de-AT"/>
        </a:p>
      </dgm:t>
    </dgm:pt>
    <dgm:pt modelId="{FCD67712-E322-469E-9302-7EA82C47F369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  <a:ln w="76200">
          <a:solidFill>
            <a:schemeClr val="tx1"/>
          </a:solidFill>
        </a:ln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59B4C01-848C-4564-B462-DD8D800CC9DD}" type="sibTrans" cxnId="{DFDFAE94-8881-4DF7-A1FB-8BCC32D88196}">
      <dgm:prSet/>
      <dgm:spPr/>
      <dgm:t>
        <a:bodyPr/>
        <a:lstStyle/>
        <a:p>
          <a:endParaRPr lang="de-AT"/>
        </a:p>
      </dgm:t>
    </dgm:pt>
    <dgm:pt modelId="{E0F6A613-6512-4332-AB1D-FEB6BDFF2599}" type="parTrans" cxnId="{DFDFAE94-8881-4DF7-A1FB-8BCC32D88196}">
      <dgm:prSet/>
      <dgm:spPr/>
      <dgm:t>
        <a:bodyPr/>
        <a:lstStyle/>
        <a:p>
          <a:endParaRPr lang="de-AT"/>
        </a:p>
      </dgm:t>
    </dgm:pt>
    <dgm:pt modelId="{E2320460-0CF6-49CE-990A-608A5E2EE02F}" type="pres">
      <dgm:prSet presAssocID="{2F03CCB7-A667-4F23-9D78-41287BCC2468}" presName="linear" presStyleCnt="0">
        <dgm:presLayoutVars>
          <dgm:dir/>
          <dgm:animLvl val="lvl"/>
          <dgm:resizeHandles val="exact"/>
        </dgm:presLayoutVars>
      </dgm:prSet>
      <dgm:spPr/>
    </dgm:pt>
    <dgm:pt modelId="{735F2C98-C3F6-4CCE-A065-2F4B307B4A55}" type="pres">
      <dgm:prSet presAssocID="{9C07631C-FE20-4758-B696-F414AC2DC63A}" presName="parentLin" presStyleCnt="0"/>
      <dgm:spPr/>
    </dgm:pt>
    <dgm:pt modelId="{28F47ECD-36CC-42D9-85C8-F2F19A52FB63}" type="pres">
      <dgm:prSet presAssocID="{9C07631C-FE20-4758-B696-F414AC2DC63A}" presName="parentLeftMargin" presStyleLbl="node1" presStyleIdx="0" presStyleCnt="2"/>
      <dgm:spPr/>
    </dgm:pt>
    <dgm:pt modelId="{16B18771-09E5-41DE-833B-456AE59B16F0}" type="pres">
      <dgm:prSet presAssocID="{9C07631C-FE20-4758-B696-F414AC2DC63A}" presName="parentText" presStyleLbl="node1" presStyleIdx="0" presStyleCnt="2" custScaleY="67494" custLinFactY="-67232" custLinFactNeighborX="-70473" custLinFactNeighborY="-100000">
        <dgm:presLayoutVars>
          <dgm:chMax val="0"/>
          <dgm:bulletEnabled val="1"/>
        </dgm:presLayoutVars>
      </dgm:prSet>
      <dgm:spPr/>
    </dgm:pt>
    <dgm:pt modelId="{D6E9ACC4-5F90-4627-B1BD-506B36411C95}" type="pres">
      <dgm:prSet presAssocID="{9C07631C-FE20-4758-B696-F414AC2DC63A}" presName="negativeSpace" presStyleCnt="0"/>
      <dgm:spPr/>
    </dgm:pt>
    <dgm:pt modelId="{6C0DDE27-48AA-4E31-9436-9B88C8BAA15A}" type="pres">
      <dgm:prSet presAssocID="{9C07631C-FE20-4758-B696-F414AC2DC63A}" presName="childText" presStyleLbl="conFgAcc1" presStyleIdx="0" presStyleCnt="2" custScaleY="262604" custLinFactY="-40097" custLinFactNeighborX="-417" custLinFactNeighborY="-100000">
        <dgm:presLayoutVars>
          <dgm:bulletEnabled val="1"/>
        </dgm:presLayoutVars>
      </dgm:prSet>
      <dgm:spPr/>
    </dgm:pt>
    <dgm:pt modelId="{5AE2B4C8-B900-4A2F-871A-6D2036943F79}" type="pres">
      <dgm:prSet presAssocID="{47791077-B797-44D5-B6FF-31766D8E6CCD}" presName="spaceBetweenRectangles" presStyleCnt="0"/>
      <dgm:spPr/>
    </dgm:pt>
    <dgm:pt modelId="{308686C3-C38D-43F9-87D5-C8F93C4FEF59}" type="pres">
      <dgm:prSet presAssocID="{0320E365-A958-4DFD-9E15-F049D0979EEF}" presName="parentLin" presStyleCnt="0"/>
      <dgm:spPr/>
    </dgm:pt>
    <dgm:pt modelId="{1A106ADD-FDC0-4036-9A52-0DA2C1949A52}" type="pres">
      <dgm:prSet presAssocID="{0320E365-A958-4DFD-9E15-F049D0979EEF}" presName="parentLeftMargin" presStyleLbl="node1" presStyleIdx="0" presStyleCnt="2"/>
      <dgm:spPr/>
    </dgm:pt>
    <dgm:pt modelId="{CFA97723-7F54-43EF-AD6A-E49BAA26607F}" type="pres">
      <dgm:prSet presAssocID="{0320E365-A958-4DFD-9E15-F049D0979EEF}" presName="parentText" presStyleLbl="node1" presStyleIdx="1" presStyleCnt="2" custScaleX="129359" custLinFactNeighborX="-60914" custLinFactNeighborY="6153">
        <dgm:presLayoutVars>
          <dgm:chMax val="0"/>
          <dgm:bulletEnabled val="1"/>
        </dgm:presLayoutVars>
      </dgm:prSet>
      <dgm:spPr/>
    </dgm:pt>
    <dgm:pt modelId="{869EB91C-8B3C-4596-9318-537BC7831C9D}" type="pres">
      <dgm:prSet presAssocID="{0320E365-A958-4DFD-9E15-F049D0979EEF}" presName="negativeSpace" presStyleCnt="0"/>
      <dgm:spPr/>
    </dgm:pt>
    <dgm:pt modelId="{9AB2DA2A-A534-4662-8E78-5F61E9BFD74F}" type="pres">
      <dgm:prSet presAssocID="{0320E365-A958-4DFD-9E15-F049D0979EEF}" presName="childText" presStyleLbl="conFgAcc1" presStyleIdx="1" presStyleCnt="2" custScaleY="237350" custLinFactY="17335" custLinFactNeighborY="100000">
        <dgm:presLayoutVars>
          <dgm:bulletEnabled val="1"/>
        </dgm:presLayoutVars>
      </dgm:prSet>
      <dgm:spPr/>
    </dgm:pt>
  </dgm:ptLst>
  <dgm:cxnLst>
    <dgm:cxn modelId="{0928F00F-2168-4006-8E40-26548438FCAB}" type="presOf" srcId="{0320E365-A958-4DFD-9E15-F049D0979EEF}" destId="{1A106ADD-FDC0-4036-9A52-0DA2C1949A52}" srcOrd="0" destOrd="0" presId="urn:microsoft.com/office/officeart/2005/8/layout/list1"/>
    <dgm:cxn modelId="{A5FAFA17-FF4C-4122-B8C1-EA81E43F87C2}" type="presOf" srcId="{9C07631C-FE20-4758-B696-F414AC2DC63A}" destId="{28F47ECD-36CC-42D9-85C8-F2F19A52FB63}" srcOrd="0" destOrd="0" presId="urn:microsoft.com/office/officeart/2005/8/layout/list1"/>
    <dgm:cxn modelId="{67AB7D2D-A0F8-495F-A053-947AD76D6A6C}" type="presOf" srcId="{2F03CCB7-A667-4F23-9D78-41287BCC2468}" destId="{E2320460-0CF6-49CE-990A-608A5E2EE02F}" srcOrd="0" destOrd="0" presId="urn:microsoft.com/office/officeart/2005/8/layout/list1"/>
    <dgm:cxn modelId="{F4BCF45F-2F9E-447C-B0A9-B5E97862E861}" type="presOf" srcId="{1CED4C23-3F18-43C6-AF61-908E08732EE2}" destId="{6C0DDE27-48AA-4E31-9436-9B88C8BAA15A}" srcOrd="0" destOrd="0" presId="urn:microsoft.com/office/officeart/2005/8/layout/list1"/>
    <dgm:cxn modelId="{ED1C9E4B-DCAF-4957-A71D-8076ED792CF6}" type="presOf" srcId="{FCD67712-E322-469E-9302-7EA82C47F369}" destId="{9AB2DA2A-A534-4662-8E78-5F61E9BFD74F}" srcOrd="0" destOrd="0" presId="urn:microsoft.com/office/officeart/2005/8/layout/list1"/>
    <dgm:cxn modelId="{D5CE626D-7A78-49FC-B7BD-1336DDDC733A}" type="presOf" srcId="{9C07631C-FE20-4758-B696-F414AC2DC63A}" destId="{16B18771-09E5-41DE-833B-456AE59B16F0}" srcOrd="1" destOrd="0" presId="urn:microsoft.com/office/officeart/2005/8/layout/list1"/>
    <dgm:cxn modelId="{E9ED8985-4A90-4737-A0F4-A2185C5957EB}" srcId="{2F03CCB7-A667-4F23-9D78-41287BCC2468}" destId="{9C07631C-FE20-4758-B696-F414AC2DC63A}" srcOrd="0" destOrd="0" parTransId="{29EF9F34-3EF4-4EB2-8AE8-574C9155F3BA}" sibTransId="{47791077-B797-44D5-B6FF-31766D8E6CCD}"/>
    <dgm:cxn modelId="{DFDFAE94-8881-4DF7-A1FB-8BCC32D88196}" srcId="{0320E365-A958-4DFD-9E15-F049D0979EEF}" destId="{FCD67712-E322-469E-9302-7EA82C47F369}" srcOrd="0" destOrd="0" parTransId="{E0F6A613-6512-4332-AB1D-FEB6BDFF2599}" sibTransId="{559B4C01-848C-4564-B462-DD8D800CC9DD}"/>
    <dgm:cxn modelId="{743CFBB3-3A99-429D-ABA1-AEF873ADEFA6}" srcId="{9C07631C-FE20-4758-B696-F414AC2DC63A}" destId="{1CED4C23-3F18-43C6-AF61-908E08732EE2}" srcOrd="0" destOrd="0" parTransId="{0C20EE2B-5DA2-4985-99E9-AECF2BC5A0AF}" sibTransId="{3408B60E-4AE8-405C-A609-B5DF08BF2CF2}"/>
    <dgm:cxn modelId="{7CACE7C6-6122-4961-B46E-B7C736AFBD09}" srcId="{2F03CCB7-A667-4F23-9D78-41287BCC2468}" destId="{0320E365-A958-4DFD-9E15-F049D0979EEF}" srcOrd="1" destOrd="0" parTransId="{F57E360A-B598-4A14-BAF5-B4A8744AC1B4}" sibTransId="{A8BEB050-5272-4419-95E0-7092B3FC53A5}"/>
    <dgm:cxn modelId="{7B063BE2-2457-4723-BB3A-DC684EF806ED}" type="presOf" srcId="{0320E365-A958-4DFD-9E15-F049D0979EEF}" destId="{CFA97723-7F54-43EF-AD6A-E49BAA26607F}" srcOrd="1" destOrd="0" presId="urn:microsoft.com/office/officeart/2005/8/layout/list1"/>
    <dgm:cxn modelId="{3B7D4E78-9658-4D4B-9440-068B1C4EE478}" type="presParOf" srcId="{E2320460-0CF6-49CE-990A-608A5E2EE02F}" destId="{735F2C98-C3F6-4CCE-A065-2F4B307B4A55}" srcOrd="0" destOrd="0" presId="urn:microsoft.com/office/officeart/2005/8/layout/list1"/>
    <dgm:cxn modelId="{0FF9F26E-7803-4ED9-B813-07853BB13C9C}" type="presParOf" srcId="{735F2C98-C3F6-4CCE-A065-2F4B307B4A55}" destId="{28F47ECD-36CC-42D9-85C8-F2F19A52FB63}" srcOrd="0" destOrd="0" presId="urn:microsoft.com/office/officeart/2005/8/layout/list1"/>
    <dgm:cxn modelId="{3F45D69C-E99E-45DD-B1B0-8B2731D08B25}" type="presParOf" srcId="{735F2C98-C3F6-4CCE-A065-2F4B307B4A55}" destId="{16B18771-09E5-41DE-833B-456AE59B16F0}" srcOrd="1" destOrd="0" presId="urn:microsoft.com/office/officeart/2005/8/layout/list1"/>
    <dgm:cxn modelId="{74F7E3C2-11AC-4CD7-AC75-AFF4191E2634}" type="presParOf" srcId="{E2320460-0CF6-49CE-990A-608A5E2EE02F}" destId="{D6E9ACC4-5F90-4627-B1BD-506B36411C95}" srcOrd="1" destOrd="0" presId="urn:microsoft.com/office/officeart/2005/8/layout/list1"/>
    <dgm:cxn modelId="{BFC51992-48AA-4EFF-8A64-3F766BF8DE13}" type="presParOf" srcId="{E2320460-0CF6-49CE-990A-608A5E2EE02F}" destId="{6C0DDE27-48AA-4E31-9436-9B88C8BAA15A}" srcOrd="2" destOrd="0" presId="urn:microsoft.com/office/officeart/2005/8/layout/list1"/>
    <dgm:cxn modelId="{02418900-46FD-4AE5-97E6-D71AF5DA08F0}" type="presParOf" srcId="{E2320460-0CF6-49CE-990A-608A5E2EE02F}" destId="{5AE2B4C8-B900-4A2F-871A-6D2036943F79}" srcOrd="3" destOrd="0" presId="urn:microsoft.com/office/officeart/2005/8/layout/list1"/>
    <dgm:cxn modelId="{B4580568-8983-49D7-B891-443771C9CF3B}" type="presParOf" srcId="{E2320460-0CF6-49CE-990A-608A5E2EE02F}" destId="{308686C3-C38D-43F9-87D5-C8F93C4FEF59}" srcOrd="4" destOrd="0" presId="urn:microsoft.com/office/officeart/2005/8/layout/list1"/>
    <dgm:cxn modelId="{49D9F119-54F2-441F-9679-2FE122E8099B}" type="presParOf" srcId="{308686C3-C38D-43F9-87D5-C8F93C4FEF59}" destId="{1A106ADD-FDC0-4036-9A52-0DA2C1949A52}" srcOrd="0" destOrd="0" presId="urn:microsoft.com/office/officeart/2005/8/layout/list1"/>
    <dgm:cxn modelId="{84DC69E2-365C-4360-B443-F8459BC3FB50}" type="presParOf" srcId="{308686C3-C38D-43F9-87D5-C8F93C4FEF59}" destId="{CFA97723-7F54-43EF-AD6A-E49BAA26607F}" srcOrd="1" destOrd="0" presId="urn:microsoft.com/office/officeart/2005/8/layout/list1"/>
    <dgm:cxn modelId="{C213D7D8-7C71-413E-85E4-7F92AF6C1D98}" type="presParOf" srcId="{E2320460-0CF6-49CE-990A-608A5E2EE02F}" destId="{869EB91C-8B3C-4596-9318-537BC7831C9D}" srcOrd="5" destOrd="0" presId="urn:microsoft.com/office/officeart/2005/8/layout/list1"/>
    <dgm:cxn modelId="{482553B9-E6E1-406C-A40F-5AD21D5AA369}" type="presParOf" srcId="{E2320460-0CF6-49CE-990A-608A5E2EE02F}" destId="{9AB2DA2A-A534-4662-8E78-5F61E9BFD74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03CCB7-A667-4F23-9D78-41287BCC246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9C07631C-FE20-4758-B696-F414AC2DC63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de-AT" sz="5200" dirty="0">
              <a:latin typeface="Verdana Pro" panose="020B0604030504040204" pitchFamily="34" charset="0"/>
            </a:rPr>
            <a:t>Momentum </a:t>
          </a:r>
          <a:r>
            <a:rPr lang="de-AT" sz="5200" dirty="0" err="1">
              <a:latin typeface="Verdana Pro" panose="020B0604030504040204" pitchFamily="34" charset="0"/>
            </a:rPr>
            <a:t>distribution</a:t>
          </a:r>
          <a:r>
            <a:rPr lang="de-AT" sz="6500" dirty="0">
              <a:latin typeface="Verdana Pro" panose="020B0604030504040204" pitchFamily="34" charset="0"/>
            </a:rPr>
            <a:t> </a:t>
          </a:r>
        </a:p>
      </dgm:t>
    </dgm:pt>
    <dgm:pt modelId="{29EF9F34-3EF4-4EB2-8AE8-574C9155F3BA}" type="parTrans" cxnId="{E9ED8985-4A90-4737-A0F4-A2185C5957EB}">
      <dgm:prSet/>
      <dgm:spPr/>
      <dgm:t>
        <a:bodyPr/>
        <a:lstStyle/>
        <a:p>
          <a:endParaRPr lang="de-AT"/>
        </a:p>
      </dgm:t>
    </dgm:pt>
    <dgm:pt modelId="{47791077-B797-44D5-B6FF-31766D8E6CCD}" type="sibTrans" cxnId="{E9ED8985-4A90-4737-A0F4-A2185C5957EB}">
      <dgm:prSet/>
      <dgm:spPr/>
      <dgm:t>
        <a:bodyPr/>
        <a:lstStyle/>
        <a:p>
          <a:endParaRPr lang="de-AT"/>
        </a:p>
      </dgm:t>
    </dgm:pt>
    <dgm:pt modelId="{1CED4C23-3F18-43C6-AF61-908E08732EE2}">
      <dgm:prSet custT="1"/>
      <dgm:spPr>
        <a:solidFill>
          <a:srgbClr val="FFFFFF"/>
        </a:solidFill>
        <a:ln w="76200">
          <a:solidFill>
            <a:schemeClr val="tx1"/>
          </a:solidFill>
        </a:ln>
      </dgm:spPr>
      <dgm:t>
        <a:bodyPr lIns="360000" rIns="360000"/>
        <a:lstStyle/>
        <a:p>
          <a:pPr>
            <a:buFont typeface="Arial" panose="020B0604020202020204" pitchFamily="34" charset="0"/>
            <a:buNone/>
          </a:pPr>
          <a:r>
            <a:rPr lang="de-AT" sz="44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 </a:t>
          </a:r>
        </a:p>
      </dgm:t>
    </dgm:pt>
    <dgm:pt modelId="{0C20EE2B-5DA2-4985-99E9-AECF2BC5A0AF}" type="parTrans" cxnId="{743CFBB3-3A99-429D-ABA1-AEF873ADEFA6}">
      <dgm:prSet/>
      <dgm:spPr/>
      <dgm:t>
        <a:bodyPr/>
        <a:lstStyle/>
        <a:p>
          <a:endParaRPr lang="de-AT"/>
        </a:p>
      </dgm:t>
    </dgm:pt>
    <dgm:pt modelId="{3408B60E-4AE8-405C-A609-B5DF08BF2CF2}" type="sibTrans" cxnId="{743CFBB3-3A99-429D-ABA1-AEF873ADEFA6}">
      <dgm:prSet/>
      <dgm:spPr/>
      <dgm:t>
        <a:bodyPr/>
        <a:lstStyle/>
        <a:p>
          <a:endParaRPr lang="de-AT"/>
        </a:p>
      </dgm:t>
    </dgm:pt>
    <dgm:pt modelId="{59C303B2-5290-4D7F-8706-138ACCFB6A78}">
      <dgm:prSet custT="1"/>
      <dgm:spPr>
        <a:solidFill>
          <a:srgbClr val="FFFFFF">
            <a:alpha val="90000"/>
          </a:srgbClr>
        </a:solidFill>
        <a:ln w="76200"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de-AT" sz="44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By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changing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mode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microscope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momentum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space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imaging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one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can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obtain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velocity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and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corresponding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angle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exiting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electron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 This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done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for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Energys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range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from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17.5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21.4 eV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with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step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25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meV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An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example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bandstructure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momentum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space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Au(111)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surface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ist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shown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 Figure XXX. Au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forms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fcc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cubic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structure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,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which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means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that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(111)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face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excibits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hexagonal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features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 real and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reciprocal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space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This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seen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if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one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takes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slice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3D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plot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at a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certain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energy</a:t>
          </a:r>
          <a:r>
            <a:rPr lang="de-AT" sz="35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</a:t>
          </a:r>
          <a:endParaRPr lang="de-AT" sz="3500" dirty="0"/>
        </a:p>
      </dgm:t>
    </dgm:pt>
    <dgm:pt modelId="{119A738E-5CEB-4F64-9E86-B68F7CA89447}" type="parTrans" cxnId="{02A14AF3-91B1-4DAD-9DF8-469DB7CA356C}">
      <dgm:prSet/>
      <dgm:spPr/>
      <dgm:t>
        <a:bodyPr/>
        <a:lstStyle/>
        <a:p>
          <a:endParaRPr lang="de-AT"/>
        </a:p>
      </dgm:t>
    </dgm:pt>
    <dgm:pt modelId="{87589D2B-B73E-4377-8A6D-2F98DE817EA4}" type="sibTrans" cxnId="{02A14AF3-91B1-4DAD-9DF8-469DB7CA356C}">
      <dgm:prSet/>
      <dgm:spPr/>
      <dgm:t>
        <a:bodyPr/>
        <a:lstStyle/>
        <a:p>
          <a:endParaRPr lang="de-AT"/>
        </a:p>
      </dgm:t>
    </dgm:pt>
    <dgm:pt modelId="{2A5BFF4D-D205-49B2-8B60-FC0073D4478E}">
      <dgm:prSet phldrT="[Text]"/>
      <dgm:spPr>
        <a:solidFill>
          <a:schemeClr val="accent2"/>
        </a:solidFill>
      </dgm:spPr>
      <dgm:t>
        <a:bodyPr/>
        <a:lstStyle/>
        <a:p>
          <a:r>
            <a:rPr lang="de-AT" dirty="0">
              <a:latin typeface="Verdana Pro" panose="020B0604030504040204" pitchFamily="34" charset="0"/>
            </a:rPr>
            <a:t>Momentum </a:t>
          </a:r>
          <a:r>
            <a:rPr lang="de-AT" dirty="0" err="1">
              <a:latin typeface="Verdana Pro" panose="020B0604030504040204" pitchFamily="34" charset="0"/>
            </a:rPr>
            <a:t>distribution</a:t>
          </a:r>
          <a:r>
            <a:rPr lang="de-AT" dirty="0">
              <a:latin typeface="Verdana Pro" panose="020B0604030504040204" pitchFamily="34" charset="0"/>
            </a:rPr>
            <a:t> </a:t>
          </a:r>
          <a:endParaRPr lang="de-AT" dirty="0"/>
        </a:p>
      </dgm:t>
    </dgm:pt>
    <dgm:pt modelId="{F9A876B0-6598-46DC-A11B-688900A45B45}" type="sibTrans" cxnId="{29D47661-BBEB-4716-AB32-00DAC9BAFE2A}">
      <dgm:prSet/>
      <dgm:spPr/>
      <dgm:t>
        <a:bodyPr/>
        <a:lstStyle/>
        <a:p>
          <a:endParaRPr lang="de-AT"/>
        </a:p>
      </dgm:t>
    </dgm:pt>
    <dgm:pt modelId="{2BE87E3D-DBAB-48EA-887E-57D27863ACC8}" type="parTrans" cxnId="{29D47661-BBEB-4716-AB32-00DAC9BAFE2A}">
      <dgm:prSet/>
      <dgm:spPr/>
      <dgm:t>
        <a:bodyPr/>
        <a:lstStyle/>
        <a:p>
          <a:endParaRPr lang="de-AT"/>
        </a:p>
      </dgm:t>
    </dgm:pt>
    <dgm:pt modelId="{E2320460-0CF6-49CE-990A-608A5E2EE02F}" type="pres">
      <dgm:prSet presAssocID="{2F03CCB7-A667-4F23-9D78-41287BCC2468}" presName="linear" presStyleCnt="0">
        <dgm:presLayoutVars>
          <dgm:dir/>
          <dgm:animLvl val="lvl"/>
          <dgm:resizeHandles val="exact"/>
        </dgm:presLayoutVars>
      </dgm:prSet>
      <dgm:spPr/>
    </dgm:pt>
    <dgm:pt modelId="{735F2C98-C3F6-4CCE-A065-2F4B307B4A55}" type="pres">
      <dgm:prSet presAssocID="{9C07631C-FE20-4758-B696-F414AC2DC63A}" presName="parentLin" presStyleCnt="0"/>
      <dgm:spPr/>
    </dgm:pt>
    <dgm:pt modelId="{28F47ECD-36CC-42D9-85C8-F2F19A52FB63}" type="pres">
      <dgm:prSet presAssocID="{9C07631C-FE20-4758-B696-F414AC2DC63A}" presName="parentLeftMargin" presStyleLbl="node1" presStyleIdx="0" presStyleCnt="2"/>
      <dgm:spPr/>
    </dgm:pt>
    <dgm:pt modelId="{16B18771-09E5-41DE-833B-456AE59B16F0}" type="pres">
      <dgm:prSet presAssocID="{9C07631C-FE20-4758-B696-F414AC2DC63A}" presName="parentText" presStyleLbl="node1" presStyleIdx="0" presStyleCnt="2" custScaleX="98763" custScaleY="81174" custLinFactNeighborX="-35899" custLinFactNeighborY="-78515">
        <dgm:presLayoutVars>
          <dgm:chMax val="0"/>
          <dgm:bulletEnabled val="1"/>
        </dgm:presLayoutVars>
      </dgm:prSet>
      <dgm:spPr/>
    </dgm:pt>
    <dgm:pt modelId="{D6E9ACC4-5F90-4627-B1BD-506B36411C95}" type="pres">
      <dgm:prSet presAssocID="{9C07631C-FE20-4758-B696-F414AC2DC63A}" presName="negativeSpace" presStyleCnt="0"/>
      <dgm:spPr/>
    </dgm:pt>
    <dgm:pt modelId="{6C0DDE27-48AA-4E31-9436-9B88C8BAA15A}" type="pres">
      <dgm:prSet presAssocID="{9C07631C-FE20-4758-B696-F414AC2DC63A}" presName="childText" presStyleLbl="conFgAcc1" presStyleIdx="0" presStyleCnt="2" custScaleY="438117" custLinFactY="-42441" custLinFactNeighborY="-100000">
        <dgm:presLayoutVars>
          <dgm:bulletEnabled val="1"/>
        </dgm:presLayoutVars>
      </dgm:prSet>
      <dgm:spPr/>
    </dgm:pt>
    <dgm:pt modelId="{5AE2B4C8-B900-4A2F-871A-6D2036943F79}" type="pres">
      <dgm:prSet presAssocID="{47791077-B797-44D5-B6FF-31766D8E6CCD}" presName="spaceBetweenRectangles" presStyleCnt="0"/>
      <dgm:spPr/>
    </dgm:pt>
    <dgm:pt modelId="{DC3ADE5D-494B-483B-AB7E-CDFF4D4B419E}" type="pres">
      <dgm:prSet presAssocID="{2A5BFF4D-D205-49B2-8B60-FC0073D4478E}" presName="parentLin" presStyleCnt="0"/>
      <dgm:spPr/>
    </dgm:pt>
    <dgm:pt modelId="{E52E6FD5-CF0C-4952-B4D0-C057D2AB203B}" type="pres">
      <dgm:prSet presAssocID="{2A5BFF4D-D205-49B2-8B60-FC0073D4478E}" presName="parentLeftMargin" presStyleLbl="node1" presStyleIdx="0" presStyleCnt="2"/>
      <dgm:spPr/>
    </dgm:pt>
    <dgm:pt modelId="{639D3557-F84F-4ADA-A572-B27B096DA429}" type="pres">
      <dgm:prSet presAssocID="{2A5BFF4D-D205-49B2-8B60-FC0073D4478E}" presName="parentText" presStyleLbl="node1" presStyleIdx="1" presStyleCnt="2" custScaleX="102970" custScaleY="81174" custLinFactNeighborX="-56930" custLinFactNeighborY="-13322">
        <dgm:presLayoutVars>
          <dgm:chMax val="0"/>
          <dgm:bulletEnabled val="1"/>
        </dgm:presLayoutVars>
      </dgm:prSet>
      <dgm:spPr/>
    </dgm:pt>
    <dgm:pt modelId="{F156C8CC-55DE-4816-8CE4-CC4276F0478F}" type="pres">
      <dgm:prSet presAssocID="{2A5BFF4D-D205-49B2-8B60-FC0073D4478E}" presName="negativeSpace" presStyleCnt="0"/>
      <dgm:spPr/>
    </dgm:pt>
    <dgm:pt modelId="{DD550638-16DA-4159-99A0-0B22A51EBD32}" type="pres">
      <dgm:prSet presAssocID="{2A5BFF4D-D205-49B2-8B60-FC0073D4478E}" presName="childText" presStyleLbl="conFgAcc1" presStyleIdx="1" presStyleCnt="2" custScaleY="263640" custLinFactNeighborY="-27374">
        <dgm:presLayoutVars>
          <dgm:bulletEnabled val="1"/>
        </dgm:presLayoutVars>
      </dgm:prSet>
      <dgm:spPr/>
    </dgm:pt>
  </dgm:ptLst>
  <dgm:cxnLst>
    <dgm:cxn modelId="{357ECA0C-169C-4438-86BB-57E8422730EB}" type="presOf" srcId="{59C303B2-5290-4D7F-8706-138ACCFB6A78}" destId="{DD550638-16DA-4159-99A0-0B22A51EBD32}" srcOrd="0" destOrd="0" presId="urn:microsoft.com/office/officeart/2005/8/layout/list1"/>
    <dgm:cxn modelId="{A5FAFA17-FF4C-4122-B8C1-EA81E43F87C2}" type="presOf" srcId="{9C07631C-FE20-4758-B696-F414AC2DC63A}" destId="{28F47ECD-36CC-42D9-85C8-F2F19A52FB63}" srcOrd="0" destOrd="0" presId="urn:microsoft.com/office/officeart/2005/8/layout/list1"/>
    <dgm:cxn modelId="{AFC6ED2C-D72E-4917-8CF4-5E300D2F2590}" type="presOf" srcId="{2A5BFF4D-D205-49B2-8B60-FC0073D4478E}" destId="{639D3557-F84F-4ADA-A572-B27B096DA429}" srcOrd="1" destOrd="0" presId="urn:microsoft.com/office/officeart/2005/8/layout/list1"/>
    <dgm:cxn modelId="{67AB7D2D-A0F8-495F-A053-947AD76D6A6C}" type="presOf" srcId="{2F03CCB7-A667-4F23-9D78-41287BCC2468}" destId="{E2320460-0CF6-49CE-990A-608A5E2EE02F}" srcOrd="0" destOrd="0" presId="urn:microsoft.com/office/officeart/2005/8/layout/list1"/>
    <dgm:cxn modelId="{F4BCF45F-2F9E-447C-B0A9-B5E97862E861}" type="presOf" srcId="{1CED4C23-3F18-43C6-AF61-908E08732EE2}" destId="{6C0DDE27-48AA-4E31-9436-9B88C8BAA15A}" srcOrd="0" destOrd="0" presId="urn:microsoft.com/office/officeart/2005/8/layout/list1"/>
    <dgm:cxn modelId="{29D47661-BBEB-4716-AB32-00DAC9BAFE2A}" srcId="{2F03CCB7-A667-4F23-9D78-41287BCC2468}" destId="{2A5BFF4D-D205-49B2-8B60-FC0073D4478E}" srcOrd="1" destOrd="0" parTransId="{2BE87E3D-DBAB-48EA-887E-57D27863ACC8}" sibTransId="{F9A876B0-6598-46DC-A11B-688900A45B45}"/>
    <dgm:cxn modelId="{D5CE626D-7A78-49FC-B7BD-1336DDDC733A}" type="presOf" srcId="{9C07631C-FE20-4758-B696-F414AC2DC63A}" destId="{16B18771-09E5-41DE-833B-456AE59B16F0}" srcOrd="1" destOrd="0" presId="urn:microsoft.com/office/officeart/2005/8/layout/list1"/>
    <dgm:cxn modelId="{B1727252-BFF5-47CE-B621-C030B44F7B15}" type="presOf" srcId="{2A5BFF4D-D205-49B2-8B60-FC0073D4478E}" destId="{E52E6FD5-CF0C-4952-B4D0-C057D2AB203B}" srcOrd="0" destOrd="0" presId="urn:microsoft.com/office/officeart/2005/8/layout/list1"/>
    <dgm:cxn modelId="{E9ED8985-4A90-4737-A0F4-A2185C5957EB}" srcId="{2F03CCB7-A667-4F23-9D78-41287BCC2468}" destId="{9C07631C-FE20-4758-B696-F414AC2DC63A}" srcOrd="0" destOrd="0" parTransId="{29EF9F34-3EF4-4EB2-8AE8-574C9155F3BA}" sibTransId="{47791077-B797-44D5-B6FF-31766D8E6CCD}"/>
    <dgm:cxn modelId="{743CFBB3-3A99-429D-ABA1-AEF873ADEFA6}" srcId="{9C07631C-FE20-4758-B696-F414AC2DC63A}" destId="{1CED4C23-3F18-43C6-AF61-908E08732EE2}" srcOrd="0" destOrd="0" parTransId="{0C20EE2B-5DA2-4985-99E9-AECF2BC5A0AF}" sibTransId="{3408B60E-4AE8-405C-A609-B5DF08BF2CF2}"/>
    <dgm:cxn modelId="{02A14AF3-91B1-4DAD-9DF8-469DB7CA356C}" srcId="{2A5BFF4D-D205-49B2-8B60-FC0073D4478E}" destId="{59C303B2-5290-4D7F-8706-138ACCFB6A78}" srcOrd="0" destOrd="0" parTransId="{119A738E-5CEB-4F64-9E86-B68F7CA89447}" sibTransId="{87589D2B-B73E-4377-8A6D-2F98DE817EA4}"/>
    <dgm:cxn modelId="{3B7D4E78-9658-4D4B-9440-068B1C4EE478}" type="presParOf" srcId="{E2320460-0CF6-49CE-990A-608A5E2EE02F}" destId="{735F2C98-C3F6-4CCE-A065-2F4B307B4A55}" srcOrd="0" destOrd="0" presId="urn:microsoft.com/office/officeart/2005/8/layout/list1"/>
    <dgm:cxn modelId="{0FF9F26E-7803-4ED9-B813-07853BB13C9C}" type="presParOf" srcId="{735F2C98-C3F6-4CCE-A065-2F4B307B4A55}" destId="{28F47ECD-36CC-42D9-85C8-F2F19A52FB63}" srcOrd="0" destOrd="0" presId="urn:microsoft.com/office/officeart/2005/8/layout/list1"/>
    <dgm:cxn modelId="{3F45D69C-E99E-45DD-B1B0-8B2731D08B25}" type="presParOf" srcId="{735F2C98-C3F6-4CCE-A065-2F4B307B4A55}" destId="{16B18771-09E5-41DE-833B-456AE59B16F0}" srcOrd="1" destOrd="0" presId="urn:microsoft.com/office/officeart/2005/8/layout/list1"/>
    <dgm:cxn modelId="{74F7E3C2-11AC-4CD7-AC75-AFF4191E2634}" type="presParOf" srcId="{E2320460-0CF6-49CE-990A-608A5E2EE02F}" destId="{D6E9ACC4-5F90-4627-B1BD-506B36411C95}" srcOrd="1" destOrd="0" presId="urn:microsoft.com/office/officeart/2005/8/layout/list1"/>
    <dgm:cxn modelId="{BFC51992-48AA-4EFF-8A64-3F766BF8DE13}" type="presParOf" srcId="{E2320460-0CF6-49CE-990A-608A5E2EE02F}" destId="{6C0DDE27-48AA-4E31-9436-9B88C8BAA15A}" srcOrd="2" destOrd="0" presId="urn:microsoft.com/office/officeart/2005/8/layout/list1"/>
    <dgm:cxn modelId="{02418900-46FD-4AE5-97E6-D71AF5DA08F0}" type="presParOf" srcId="{E2320460-0CF6-49CE-990A-608A5E2EE02F}" destId="{5AE2B4C8-B900-4A2F-871A-6D2036943F79}" srcOrd="3" destOrd="0" presId="urn:microsoft.com/office/officeart/2005/8/layout/list1"/>
    <dgm:cxn modelId="{461A9BEE-3C22-45EE-BB14-AD876C843B50}" type="presParOf" srcId="{E2320460-0CF6-49CE-990A-608A5E2EE02F}" destId="{DC3ADE5D-494B-483B-AB7E-CDFF4D4B419E}" srcOrd="4" destOrd="0" presId="urn:microsoft.com/office/officeart/2005/8/layout/list1"/>
    <dgm:cxn modelId="{11FD8A44-0068-4A09-8C55-C29909ABCBE7}" type="presParOf" srcId="{DC3ADE5D-494B-483B-AB7E-CDFF4D4B419E}" destId="{E52E6FD5-CF0C-4952-B4D0-C057D2AB203B}" srcOrd="0" destOrd="0" presId="urn:microsoft.com/office/officeart/2005/8/layout/list1"/>
    <dgm:cxn modelId="{ABACD53F-6771-4BA7-91F6-06B956D26246}" type="presParOf" srcId="{DC3ADE5D-494B-483B-AB7E-CDFF4D4B419E}" destId="{639D3557-F84F-4ADA-A572-B27B096DA429}" srcOrd="1" destOrd="0" presId="urn:microsoft.com/office/officeart/2005/8/layout/list1"/>
    <dgm:cxn modelId="{BE2C0DB3-5D51-4864-A4A3-FBAF1137351B}" type="presParOf" srcId="{E2320460-0CF6-49CE-990A-608A5E2EE02F}" destId="{F156C8CC-55DE-4816-8CE4-CC4276F0478F}" srcOrd="5" destOrd="0" presId="urn:microsoft.com/office/officeart/2005/8/layout/list1"/>
    <dgm:cxn modelId="{88489B25-96F0-49A8-ABD1-AF46EBC6A928}" type="presParOf" srcId="{E2320460-0CF6-49CE-990A-608A5E2EE02F}" destId="{DD550638-16DA-4159-99A0-0B22A51EBD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DDE27-48AA-4E31-9436-9B88C8BAA15A}">
      <dsp:nvSpPr>
        <dsp:cNvPr id="0" name=""/>
        <dsp:cNvSpPr/>
      </dsp:nvSpPr>
      <dsp:spPr>
        <a:xfrm>
          <a:off x="0" y="0"/>
          <a:ext cx="14056340" cy="16399291"/>
        </a:xfrm>
        <a:prstGeom prst="rect">
          <a:avLst/>
        </a:prstGeom>
        <a:solidFill>
          <a:srgbClr val="FFFFFF">
            <a:alpha val="90000"/>
          </a:srgbClr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1353820" rIns="36000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3500" kern="1200" noProof="0" dirty="0"/>
            <a:t>	Photoemission emission microscopy is an analysis method that, at its core utilizes the photoelectric effect by mapping local variations of a materials electron emission. This local variations are inherently linked to its </a:t>
          </a:r>
          <a:r>
            <a:rPr lang="en-US" sz="3500" kern="1200" noProof="0" dirty="0" err="1"/>
            <a:t>bandstructure</a:t>
          </a:r>
          <a:r>
            <a:rPr lang="en-US" sz="3500" kern="1200" noProof="0" dirty="0"/>
            <a:t>, which makes it possible to get an insight into the electronic properties of a material as well as its </a:t>
          </a:r>
          <a:r>
            <a:rPr lang="en-US" sz="3500" kern="1200" noProof="0" dirty="0" err="1"/>
            <a:t>workfunction</a:t>
          </a:r>
          <a:r>
            <a:rPr lang="en-US" sz="3500" kern="1200" noProof="0" dirty="0"/>
            <a:t>. The microscope measures the angles </a:t>
          </a:r>
          <a14:m xmlns:a14="http://schemas.microsoft.com/office/drawing/2010/main">
            <m:oMath xmlns:m="http://schemas.openxmlformats.org/officeDocument/2006/math">
              <m:r>
                <a:rPr lang="de-DE" sz="3500" b="0" i="0" kern="1200" smtClean="0">
                  <a:latin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de-DE" sz="3500" kern="1200" smtClean="0"/>
                <m:t>θ</m:t>
              </m:r>
              <m:r>
                <a:rPr lang="de-DE" sz="3500" b="0" i="0" kern="1200" smtClean="0">
                  <a:latin typeface="Cambria Math" panose="02040503050406030204" pitchFamily="18" charset="0"/>
                </a:rPr>
                <m:t> ,</m:t>
              </m:r>
              <m:r>
                <a:rPr lang="de-DE" sz="3500" kern="1200" smtClean="0"/>
                <m:t> </m:t>
              </m:r>
              <m:r>
                <m:rPr>
                  <m:sty m:val="p"/>
                </m:rPr>
                <a:rPr lang="de-DE" sz="3500" kern="1200" smtClean="0"/>
                <m:t>ϕ</m:t>
              </m:r>
            </m:oMath>
          </a14:m>
          <a:r>
            <a:rPr lang="en-US" sz="3500" kern="1200" noProof="0" dirty="0"/>
            <a:t>)  at which the electron exits the solid and the corresponding momentum and energy. This allows to either map a spatial resolved image of the sample or the momentum distribution of all electrons by integrating over the sample area. </a:t>
          </a:r>
        </a:p>
      </dsp:txBody>
      <dsp:txXfrm>
        <a:off x="0" y="0"/>
        <a:ext cx="14056340" cy="16399291"/>
      </dsp:txXfrm>
    </dsp:sp>
    <dsp:sp modelId="{16B18771-09E5-41DE-833B-456AE59B16F0}">
      <dsp:nvSpPr>
        <dsp:cNvPr id="0" name=""/>
        <dsp:cNvSpPr/>
      </dsp:nvSpPr>
      <dsp:spPr>
        <a:xfrm>
          <a:off x="207520" y="0"/>
          <a:ext cx="9839438" cy="129507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907" tIns="0" rIns="371907" bIns="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200" kern="1200" dirty="0" err="1">
              <a:latin typeface="Verdana Pro" panose="020B0604030504040204" pitchFamily="34" charset="0"/>
            </a:rPr>
            <a:t>Introduction</a:t>
          </a:r>
          <a:endParaRPr lang="de-AT" sz="5200" kern="1200" dirty="0">
            <a:latin typeface="Verdana Pro" panose="020B0604030504040204" pitchFamily="34" charset="0"/>
          </a:endParaRPr>
        </a:p>
      </dsp:txBody>
      <dsp:txXfrm>
        <a:off x="270740" y="63220"/>
        <a:ext cx="9712998" cy="1168634"/>
      </dsp:txXfrm>
    </dsp:sp>
    <dsp:sp modelId="{9AB2DA2A-A534-4662-8E78-5F61E9BFD74F}">
      <dsp:nvSpPr>
        <dsp:cNvPr id="0" name=""/>
        <dsp:cNvSpPr/>
      </dsp:nvSpPr>
      <dsp:spPr>
        <a:xfrm>
          <a:off x="0" y="18176536"/>
          <a:ext cx="14056340" cy="16523120"/>
        </a:xfrm>
        <a:prstGeom prst="rect">
          <a:avLst/>
        </a:prstGeom>
        <a:solidFill>
          <a:srgbClr val="FFFFFF">
            <a:alpha val="90000"/>
          </a:srgbClr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1353820" rIns="360000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AT" sz="44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UPS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provides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possibility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get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an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insight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into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Density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states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(DOS)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near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valence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band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edge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material.  A He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lamp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(21.21 eV)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used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excite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electrons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up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binding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energy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equivalent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insident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photon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energy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This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electrons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will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have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different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kinetic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energies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depending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on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state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they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are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exiting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energy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filter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,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consisting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two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hemispherical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sector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analyzers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pointsymmetrical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configuration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,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employed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relate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kinetic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energy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electron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its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corresponding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state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In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Figure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below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DOS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Au(111)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Below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Fermi Energy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small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plateau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observed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with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low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density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This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expected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gold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inert in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nature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hence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absence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states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near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3500" i="1" kern="1200" smtClean="0"/>
                  </m:ctrlPr>
                </m:sSubPr>
                <m:e>
                  <m:r>
                    <a:rPr lang="de-DE" sz="3500" i="1" kern="1200"/>
                    <m:t>𝐸</m:t>
                  </m:r>
                </m:e>
                <m:sub>
                  <m:r>
                    <a:rPr lang="de-DE" sz="3500" i="1" kern="1200"/>
                    <m:t>𝐹</m:t>
                  </m:r>
                </m:sub>
              </m:sSub>
            </m:oMath>
          </a14:m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</a:t>
          </a:r>
        </a:p>
      </dsp:txBody>
      <dsp:txXfrm>
        <a:off x="0" y="18176536"/>
        <a:ext cx="14056340" cy="16523120"/>
      </dsp:txXfrm>
    </dsp:sp>
    <dsp:sp modelId="{CFA97723-7F54-43EF-AD6A-E49BAA26607F}">
      <dsp:nvSpPr>
        <dsp:cNvPr id="0" name=""/>
        <dsp:cNvSpPr/>
      </dsp:nvSpPr>
      <dsp:spPr>
        <a:xfrm>
          <a:off x="274703" y="17269615"/>
          <a:ext cx="12728198" cy="1918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907" tIns="0" rIns="371907" bIns="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200" kern="1200" dirty="0">
              <a:latin typeface="Verdana Pro" panose="020B0604030504040204" pitchFamily="34" charset="0"/>
            </a:rPr>
            <a:t>UV </a:t>
          </a:r>
          <a:r>
            <a:rPr lang="de-AT" sz="5200" kern="1200" dirty="0" err="1">
              <a:latin typeface="Verdana Pro" panose="020B0604030504040204" pitchFamily="34" charset="0"/>
            </a:rPr>
            <a:t>Photoelectron</a:t>
          </a:r>
          <a:r>
            <a:rPr lang="de-AT" sz="5200" kern="1200" dirty="0">
              <a:latin typeface="Verdana Pro" panose="020B0604030504040204" pitchFamily="34" charset="0"/>
            </a:rPr>
            <a:t> </a:t>
          </a:r>
          <a:r>
            <a:rPr lang="de-AT" sz="5200" kern="1200" dirty="0" err="1">
              <a:latin typeface="Verdana Pro" panose="020B0604030504040204" pitchFamily="34" charset="0"/>
            </a:rPr>
            <a:t>Spectroscopy</a:t>
          </a:r>
          <a:r>
            <a:rPr lang="de-AT" sz="5200" kern="1200" dirty="0">
              <a:latin typeface="Verdana Pro" panose="020B0604030504040204" pitchFamily="34" charset="0"/>
            </a:rPr>
            <a:t> (UPS)</a:t>
          </a:r>
        </a:p>
      </dsp:txBody>
      <dsp:txXfrm>
        <a:off x="368371" y="17363283"/>
        <a:ext cx="12540862" cy="1731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DDE27-48AA-4E31-9436-9B88C8BAA15A}">
      <dsp:nvSpPr>
        <dsp:cNvPr id="0" name=""/>
        <dsp:cNvSpPr/>
      </dsp:nvSpPr>
      <dsp:spPr>
        <a:xfrm>
          <a:off x="0" y="1562233"/>
          <a:ext cx="14114890" cy="9522472"/>
        </a:xfrm>
        <a:prstGeom prst="rect">
          <a:avLst/>
        </a:prstGeom>
        <a:solidFill>
          <a:srgbClr val="FFFF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1249680" rIns="360000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AT" sz="44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 </a:t>
          </a:r>
        </a:p>
      </dsp:txBody>
      <dsp:txXfrm>
        <a:off x="0" y="1562233"/>
        <a:ext cx="14114890" cy="9522472"/>
      </dsp:txXfrm>
    </dsp:sp>
    <dsp:sp modelId="{16B18771-09E5-41DE-833B-456AE59B16F0}">
      <dsp:nvSpPr>
        <dsp:cNvPr id="0" name=""/>
        <dsp:cNvSpPr/>
      </dsp:nvSpPr>
      <dsp:spPr>
        <a:xfrm>
          <a:off x="452389" y="865877"/>
          <a:ext cx="9758202" cy="1437753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56" tIns="0" rIns="373456" bIns="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200" kern="1200" dirty="0">
              <a:latin typeface="Verdana Pro" panose="020B0604030504040204" pitchFamily="34" charset="0"/>
            </a:rPr>
            <a:t>Momentum </a:t>
          </a:r>
          <a:r>
            <a:rPr lang="de-AT" sz="5200" kern="1200" dirty="0" err="1">
              <a:latin typeface="Verdana Pro" panose="020B0604030504040204" pitchFamily="34" charset="0"/>
            </a:rPr>
            <a:t>distribution</a:t>
          </a:r>
          <a:r>
            <a:rPr lang="de-AT" sz="6500" kern="1200" dirty="0">
              <a:latin typeface="Verdana Pro" panose="020B0604030504040204" pitchFamily="34" charset="0"/>
            </a:rPr>
            <a:t> </a:t>
          </a:r>
        </a:p>
      </dsp:txBody>
      <dsp:txXfrm>
        <a:off x="522574" y="936062"/>
        <a:ext cx="9617832" cy="1297383"/>
      </dsp:txXfrm>
    </dsp:sp>
    <dsp:sp modelId="{DD550638-16DA-4159-99A0-0B22A51EBD32}">
      <dsp:nvSpPr>
        <dsp:cNvPr id="0" name=""/>
        <dsp:cNvSpPr/>
      </dsp:nvSpPr>
      <dsp:spPr>
        <a:xfrm>
          <a:off x="0" y="12964891"/>
          <a:ext cx="14114890" cy="16941506"/>
        </a:xfrm>
        <a:prstGeom prst="rect">
          <a:avLst/>
        </a:prstGeom>
        <a:solidFill>
          <a:srgbClr val="FFFFFF">
            <a:alpha val="90000"/>
          </a:srgbClr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472" tIns="1249680" rIns="1095472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AT" sz="44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By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changing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mode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microscope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momentum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space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imaging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one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can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obtain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velocity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and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corresponding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angle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exiting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electron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 This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done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for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Energys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range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from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17.5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21.4 eV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with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step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25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meV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An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example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bandstructure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momentum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space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Au(111)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surface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ist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 Figure XXX. Au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forms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fcc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cubic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structure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,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which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means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that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(111)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face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excibits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hexagonal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features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in real and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reciprocal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space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 This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seen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one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takes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 slice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of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the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3D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plot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at a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certain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3500" kern="1200" dirty="0" err="1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energy</a:t>
          </a:r>
          <a:r>
            <a:rPr lang="de-AT" sz="3500" kern="1200" dirty="0">
              <a:solidFill>
                <a:srgbClr val="0F0F0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.</a:t>
          </a:r>
          <a:endParaRPr lang="de-AT" sz="3500" kern="1200" dirty="0"/>
        </a:p>
      </dsp:txBody>
      <dsp:txXfrm>
        <a:off x="0" y="12964891"/>
        <a:ext cx="14114890" cy="16941506"/>
      </dsp:txXfrm>
    </dsp:sp>
    <dsp:sp modelId="{639D3557-F84F-4ADA-A572-B27B096DA429}">
      <dsp:nvSpPr>
        <dsp:cNvPr id="0" name=""/>
        <dsp:cNvSpPr/>
      </dsp:nvSpPr>
      <dsp:spPr>
        <a:xfrm>
          <a:off x="303964" y="12419202"/>
          <a:ext cx="10173871" cy="1437753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56" tIns="0" rIns="373456" bIns="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000" kern="1200" dirty="0">
              <a:latin typeface="Verdana Pro" panose="020B0604030504040204" pitchFamily="34" charset="0"/>
            </a:rPr>
            <a:t>Momentum </a:t>
          </a:r>
          <a:r>
            <a:rPr lang="de-AT" sz="6000" kern="1200" dirty="0" err="1">
              <a:latin typeface="Verdana Pro" panose="020B0604030504040204" pitchFamily="34" charset="0"/>
            </a:rPr>
            <a:t>distribution</a:t>
          </a:r>
          <a:r>
            <a:rPr lang="de-AT" sz="6000" kern="1200" dirty="0">
              <a:latin typeface="Verdana Pro" panose="020B0604030504040204" pitchFamily="34" charset="0"/>
            </a:rPr>
            <a:t> </a:t>
          </a:r>
          <a:endParaRPr lang="de-AT" sz="6000" kern="1200" dirty="0"/>
        </a:p>
      </dsp:txBody>
      <dsp:txXfrm>
        <a:off x="374149" y="12489387"/>
        <a:ext cx="10033501" cy="1297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1pPr>
    <a:lvl2pPr marL="2338013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2pPr>
    <a:lvl3pPr marL="4676029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3pPr>
    <a:lvl4pPr marL="7014041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4pPr>
    <a:lvl5pPr marL="9352054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5pPr>
    <a:lvl6pPr marL="11690066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6pPr>
    <a:lvl7pPr marL="14028083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7pPr>
    <a:lvl8pPr marL="16366095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8pPr>
    <a:lvl9pPr marL="18704108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9"/>
            <a:ext cx="30275213" cy="39239937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2060577" y="8148818"/>
            <a:ext cx="20262938" cy="14200513"/>
          </a:xfrm>
        </p:spPr>
        <p:txBody>
          <a:bodyPr anchor="b">
            <a:normAutofit/>
          </a:bodyPr>
          <a:lstStyle>
            <a:lvl1pPr>
              <a:defRPr sz="11934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19" name="Datumsplatzhalter 16"/>
          <p:cNvSpPr>
            <a:spLocks noGrp="1"/>
          </p:cNvSpPr>
          <p:nvPr>
            <p:ph type="dt" sz="half" idx="10"/>
          </p:nvPr>
        </p:nvSpPr>
        <p:spPr>
          <a:xfrm>
            <a:off x="2060584" y="28101447"/>
            <a:ext cx="20262938" cy="2107391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20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2060577" y="22618961"/>
            <a:ext cx="20262938" cy="4703546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13" name="Textfeld 271"/>
          <p:cNvSpPr txBox="1">
            <a:spLocks noChangeArrowheads="1"/>
          </p:cNvSpPr>
          <p:nvPr userDrawn="1"/>
        </p:nvSpPr>
        <p:spPr bwMode="auto">
          <a:xfrm>
            <a:off x="24732709" y="7131837"/>
            <a:ext cx="4768197" cy="18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3978" spc="66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3978" spc="66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3978" spc="66" baseline="0" dirty="0">
                <a:cs typeface="Arial" charset="0"/>
              </a:rPr>
              <a:t>LEIDENSCHAFT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060398" y="40019240"/>
            <a:ext cx="24619393" cy="1664842"/>
          </a:xfrm>
        </p:spPr>
        <p:txBody>
          <a:bodyPr wrap="square">
            <a:noAutofit/>
          </a:bodyPr>
          <a:lstStyle>
            <a:lvl1pPr>
              <a:defRPr sz="4212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9"/>
            <a:ext cx="30275213" cy="3923993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2060579" y="8148818"/>
            <a:ext cx="20262938" cy="14200513"/>
          </a:xfrm>
        </p:spPr>
        <p:txBody>
          <a:bodyPr anchor="b">
            <a:normAutofit/>
          </a:bodyPr>
          <a:lstStyle>
            <a:lvl1pPr>
              <a:defRPr sz="11934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2060584" y="28101447"/>
            <a:ext cx="20262938" cy="2107391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en-GB" dirty="0"/>
              <a:t>Enter date also using menu item “Header and Footer” 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2060579" y="22618961"/>
            <a:ext cx="20262938" cy="4703546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en-GB" dirty="0"/>
              <a:t>Enter footer text using menu item “Header and Footer” </a:t>
            </a:r>
            <a:br>
              <a:rPr lang="en-GB" dirty="0"/>
            </a:br>
            <a:r>
              <a:rPr lang="en-GB" dirty="0"/>
              <a:t>and accept for all slides.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24732709" y="7131839"/>
            <a:ext cx="4768197" cy="18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3978" spc="300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3978" spc="300" baseline="0" dirty="0">
                <a:cs typeface="Arial" charset="0"/>
              </a:rPr>
              <a:t>PASSION</a:t>
            </a:r>
            <a:br>
              <a:rPr lang="de-DE" sz="3978" spc="300" baseline="0" dirty="0">
                <a:cs typeface="Arial" charset="0"/>
              </a:rPr>
            </a:br>
            <a:r>
              <a:rPr lang="de-DE" sz="3978" spc="300" baseline="0" dirty="0">
                <a:cs typeface="Arial" charset="0"/>
              </a:rPr>
              <a:t>TECHNOLOGY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060398" y="40019240"/>
            <a:ext cx="24619393" cy="1664842"/>
          </a:xfrm>
        </p:spPr>
        <p:txBody>
          <a:bodyPr wrap="square">
            <a:noAutofit/>
          </a:bodyPr>
          <a:lstStyle>
            <a:lvl1pPr>
              <a:defRPr sz="4212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2" y="38232247"/>
            <a:ext cx="1590241" cy="4571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30275213" cy="20393613"/>
          </a:xfrm>
          <a:prstGeom prst="rect">
            <a:avLst/>
          </a:prstGeom>
        </p:spPr>
      </p:pic>
      <p:sp>
        <p:nvSpPr>
          <p:cNvPr id="7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2" y="0"/>
            <a:ext cx="30275211" cy="20372045"/>
          </a:xfrm>
        </p:spPr>
        <p:txBody>
          <a:bodyPr/>
          <a:lstStyle>
            <a:lvl1pPr marL="0" marR="0" indent="0" algn="l" defTabSz="151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de-DE" dirty="0"/>
              <a:t>36 x 9,7 cm, optimal 200 dpi</a:t>
            </a:r>
          </a:p>
          <a:p>
            <a:endParaRPr lang="de-DE" dirty="0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26222755" y="1796717"/>
            <a:ext cx="3185206" cy="294606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" y="20072456"/>
            <a:ext cx="30275213" cy="4493833"/>
          </a:xfrm>
          <a:solidFill>
            <a:schemeClr val="accent1"/>
          </a:solidFill>
        </p:spPr>
        <p:txBody>
          <a:bodyPr bIns="76545" anchor="ctr" anchorCtr="0">
            <a:normAutofit/>
          </a:bodyPr>
          <a:lstStyle>
            <a:lvl1pPr marL="2065796" marR="0" indent="0" algn="l" defTabSz="15165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62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060402" y="25075602"/>
            <a:ext cx="27347559" cy="10238216"/>
          </a:xfrm>
        </p:spPr>
        <p:txBody>
          <a:bodyPr/>
          <a:lstStyle>
            <a:lvl1pPr>
              <a:spcBef>
                <a:spcPts val="0"/>
              </a:spcBef>
              <a:spcAft>
                <a:spcPts val="199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17876045" y="17443759"/>
            <a:ext cx="11531916" cy="1915596"/>
          </a:xfrm>
        </p:spPr>
        <p:txBody>
          <a:bodyPr anchor="b" anchorCtr="0">
            <a:noAutofit/>
          </a:bodyPr>
          <a:lstStyle>
            <a:lvl1pPr algn="r">
              <a:defRPr sz="2574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060398" y="40019240"/>
            <a:ext cx="24619393" cy="1664842"/>
          </a:xfrm>
        </p:spPr>
        <p:txBody>
          <a:bodyPr wrap="square">
            <a:noAutofit/>
          </a:bodyPr>
          <a:lstStyle>
            <a:lvl1pPr>
              <a:defRPr sz="4212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13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060397" y="35313821"/>
            <a:ext cx="6009183" cy="2918435"/>
          </a:xfrm>
        </p:spPr>
        <p:txBody>
          <a:bodyPr anchor="b" anchorCtr="0">
            <a:noAutofit/>
          </a:bodyPr>
          <a:lstStyle>
            <a:lvl1pPr>
              <a:defRPr sz="3276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6" y="39246145"/>
            <a:ext cx="1782123" cy="3593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52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4" y="12175831"/>
            <a:ext cx="25733930" cy="8501303"/>
          </a:xfrm>
        </p:spPr>
        <p:txBody>
          <a:bodyPr anchor="b"/>
          <a:lstStyle>
            <a:lvl1pPr algn="ctr">
              <a:defRPr sz="13338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4" y="22481949"/>
            <a:ext cx="25733930" cy="9363317"/>
          </a:xfrm>
        </p:spPr>
        <p:txBody>
          <a:bodyPr anchor="t"/>
          <a:lstStyle>
            <a:lvl1pPr marL="0" indent="0" algn="ctr">
              <a:buNone/>
              <a:defRPr sz="6552">
                <a:solidFill>
                  <a:schemeClr val="tx1"/>
                </a:solidFill>
              </a:defRPr>
            </a:lvl1pPr>
            <a:lvl2pPr marL="1516510" indent="0">
              <a:buNone/>
              <a:defRPr sz="6084">
                <a:solidFill>
                  <a:schemeClr val="tx1">
                    <a:tint val="75000"/>
                  </a:schemeClr>
                </a:solidFill>
              </a:defRPr>
            </a:lvl2pPr>
            <a:lvl3pPr marL="3033019" indent="0">
              <a:buNone/>
              <a:defRPr sz="5382">
                <a:solidFill>
                  <a:schemeClr val="tx1">
                    <a:tint val="75000"/>
                  </a:schemeClr>
                </a:solidFill>
              </a:defRPr>
            </a:lvl3pPr>
            <a:lvl4pPr marL="4549529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4pPr>
            <a:lvl5pPr marL="6066038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5pPr>
            <a:lvl6pPr marL="7582548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6pPr>
            <a:lvl7pPr marL="9099057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7pPr>
            <a:lvl8pPr marL="10615567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8pPr>
            <a:lvl9pPr marL="12132076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60575" y="13181926"/>
            <a:ext cx="13468888" cy="25979477"/>
          </a:xfrm>
        </p:spPr>
        <p:txBody>
          <a:bodyPr>
            <a:normAutofit/>
          </a:bodyPr>
          <a:lstStyle>
            <a:lvl1pPr>
              <a:defRPr sz="6552"/>
            </a:lvl1pPr>
            <a:lvl2pPr>
              <a:defRPr sz="6552"/>
            </a:lvl2pPr>
            <a:lvl3pPr>
              <a:defRPr sz="6084"/>
            </a:lvl3pPr>
            <a:lvl4pPr>
              <a:defRPr sz="5382"/>
            </a:lvl4pPr>
            <a:lvl5pPr>
              <a:defRPr sz="5382"/>
            </a:lvl5pPr>
            <a:lvl6pPr>
              <a:defRPr sz="6084"/>
            </a:lvl6pPr>
            <a:lvl7pPr>
              <a:defRPr sz="6084"/>
            </a:lvl7pPr>
            <a:lvl8pPr>
              <a:defRPr sz="6084"/>
            </a:lvl8pPr>
            <a:lvl9pPr>
              <a:defRPr sz="6084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385835" y="13181926"/>
            <a:ext cx="13468888" cy="25979477"/>
          </a:xfrm>
        </p:spPr>
        <p:txBody>
          <a:bodyPr>
            <a:normAutofit/>
          </a:bodyPr>
          <a:lstStyle>
            <a:lvl1pPr>
              <a:defRPr sz="6552"/>
            </a:lvl1pPr>
            <a:lvl2pPr>
              <a:defRPr sz="6552"/>
            </a:lvl2pPr>
            <a:lvl3pPr>
              <a:defRPr sz="6084"/>
            </a:lvl3pPr>
            <a:lvl4pPr>
              <a:defRPr sz="5382"/>
            </a:lvl4pPr>
            <a:lvl5pPr>
              <a:defRPr sz="5382"/>
            </a:lvl5pPr>
            <a:lvl6pPr>
              <a:defRPr sz="6084"/>
            </a:lvl6pPr>
            <a:lvl7pPr>
              <a:defRPr sz="6084"/>
            </a:lvl7pPr>
            <a:lvl8pPr>
              <a:defRPr sz="6084"/>
            </a:lvl8pPr>
            <a:lvl9pPr>
              <a:defRPr sz="6084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2" y="4187902"/>
            <a:ext cx="1429665" cy="359340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4" y="39246145"/>
            <a:ext cx="30275213" cy="3593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60576" y="5267346"/>
            <a:ext cx="27794146" cy="71339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0576" y="13172675"/>
            <a:ext cx="27794146" cy="256793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060572" y="41021183"/>
            <a:ext cx="27414563" cy="128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3276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60579" y="39684261"/>
            <a:ext cx="27414563" cy="128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3276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" y="4187907"/>
            <a:ext cx="1429665" cy="3593405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3276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 bwMode="auto">
          <a:xfrm>
            <a:off x="2060580" y="4187902"/>
            <a:ext cx="27773121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15682709" y="38852028"/>
            <a:ext cx="10264611" cy="174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3301" tIns="151651" rIns="303301" bIns="15165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2340" dirty="0">
                <a:solidFill>
                  <a:srgbClr val="3366FF"/>
                </a:solidFill>
              </a:rPr>
              <a:t>Am Folienmaster Abteilungslogo bei Bedarf innerhalb des </a:t>
            </a:r>
            <a:br>
              <a:rPr lang="de-DE" sz="2340" dirty="0">
                <a:solidFill>
                  <a:srgbClr val="3366FF"/>
                </a:solidFill>
              </a:rPr>
            </a:br>
            <a:r>
              <a:rPr lang="de-DE" sz="2340" dirty="0">
                <a:solidFill>
                  <a:srgbClr val="3366FF"/>
                </a:solidFill>
              </a:rPr>
              <a:t>blauen Feldes einfügen </a:t>
            </a:r>
            <a:r>
              <a:rPr lang="de-DE" sz="2340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und blauen Platzhalter löschen.</a:t>
            </a:r>
          </a:p>
          <a:p>
            <a:pPr algn="r"/>
            <a:r>
              <a:rPr lang="en-GB" sz="234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If required, insert the departmental logo inside the blue field </a:t>
            </a:r>
            <a:br>
              <a:rPr lang="en-GB" sz="234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sz="234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on the slide master and delete the blue placeholder.</a:t>
            </a:r>
            <a:endParaRPr lang="de-AT" sz="2340" i="1" kern="12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7" name="Gruppierung 16"/>
          <p:cNvGrpSpPr/>
          <p:nvPr userDrawn="1"/>
        </p:nvGrpSpPr>
        <p:grpSpPr>
          <a:xfrm>
            <a:off x="25947326" y="39384449"/>
            <a:ext cx="3511659" cy="2981003"/>
            <a:chOff x="7778750" y="6378158"/>
            <a:chExt cx="1176338" cy="397292"/>
          </a:xfrm>
        </p:grpSpPr>
        <p:sp>
          <p:nvSpPr>
            <p:cNvPr id="20" name="Rechteck 19"/>
            <p:cNvSpPr/>
            <p:nvPr userDrawn="1"/>
          </p:nvSpPr>
          <p:spPr>
            <a:xfrm>
              <a:off x="7778750" y="6410936"/>
              <a:ext cx="1176338" cy="36451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21952"/>
            </a:p>
          </p:txBody>
        </p:sp>
        <p:sp>
          <p:nvSpPr>
            <p:cNvPr id="21" name="Textfeld 20"/>
            <p:cNvSpPr txBox="1">
              <a:spLocks noChangeArrowheads="1"/>
            </p:cNvSpPr>
            <p:nvPr userDrawn="1"/>
          </p:nvSpPr>
          <p:spPr bwMode="auto">
            <a:xfrm>
              <a:off x="7778751" y="6378158"/>
              <a:ext cx="1176337" cy="14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2106" dirty="0">
                  <a:solidFill>
                    <a:schemeClr val="bg1"/>
                  </a:solidFill>
                </a:rPr>
                <a:t>Platzhalter</a:t>
              </a:r>
              <a:r>
                <a:rPr lang="de-DE" sz="2106" baseline="0" dirty="0">
                  <a:solidFill>
                    <a:schemeClr val="bg1"/>
                  </a:solidFill>
                </a:rPr>
                <a:t> </a:t>
              </a:r>
              <a:r>
                <a:rPr lang="de-DE" sz="2106" dirty="0">
                  <a:solidFill>
                    <a:schemeClr val="bg1"/>
                  </a:solidFill>
                </a:rPr>
                <a:t>Abteilungslogo</a:t>
              </a:r>
              <a:r>
                <a:rPr lang="de-DE" sz="2106" baseline="0" dirty="0">
                  <a:solidFill>
                    <a:schemeClr val="bg1"/>
                  </a:solidFill>
                </a:rPr>
                <a:t> </a:t>
              </a:r>
              <a:br>
                <a:rPr lang="de-DE" sz="2106" baseline="0" dirty="0">
                  <a:solidFill>
                    <a:schemeClr val="bg1"/>
                  </a:solidFill>
                </a:rPr>
              </a:br>
              <a:r>
                <a:rPr lang="de-DE" sz="2106" i="1" dirty="0" err="1">
                  <a:solidFill>
                    <a:schemeClr val="bg1"/>
                  </a:solidFill>
                </a:rPr>
                <a:t>place</a:t>
              </a:r>
              <a:r>
                <a:rPr lang="de-DE" sz="2106" i="1" dirty="0">
                  <a:solidFill>
                    <a:schemeClr val="bg1"/>
                  </a:solidFill>
                </a:rPr>
                <a:t> holder </a:t>
              </a:r>
              <a:br>
                <a:rPr lang="de-DE" sz="2106" i="1" dirty="0">
                  <a:solidFill>
                    <a:schemeClr val="bg1"/>
                  </a:solidFill>
                </a:rPr>
              </a:br>
              <a:r>
                <a:rPr lang="de-DE" sz="2106" i="1" dirty="0" err="1">
                  <a:solidFill>
                    <a:schemeClr val="bg1"/>
                  </a:solidFill>
                </a:rPr>
                <a:t>departement</a:t>
              </a:r>
              <a:r>
                <a:rPr lang="de-DE" sz="2106" i="1" dirty="0">
                  <a:solidFill>
                    <a:schemeClr val="bg1"/>
                  </a:solidFill>
                </a:rPr>
                <a:t> logo</a:t>
              </a:r>
            </a:p>
          </p:txBody>
        </p:sp>
      </p:grpSp>
      <p:pic>
        <p:nvPicPr>
          <p:cNvPr id="22" name="Bild 21" descr="TU-Graz-logo-RGB-echte-Farbwerte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860" y="882225"/>
            <a:ext cx="2869837" cy="26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1" r:id="rId5"/>
    <p:sldLayoutId id="2147483652" r:id="rId6"/>
    <p:sldLayoutId id="2147483654" r:id="rId7"/>
    <p:sldLayoutId id="2147483655" r:id="rId8"/>
  </p:sldLayoutIdLst>
  <p:hf hdr="0"/>
  <p:txStyles>
    <p:titleStyle>
      <a:lvl1pPr algn="l" defTabSz="1516510" rtl="0" eaLnBrk="1" latinLnBrk="0" hangingPunct="1">
        <a:spcBef>
          <a:spcPct val="0"/>
        </a:spcBef>
        <a:buNone/>
        <a:defRPr sz="79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516510" rtl="0" eaLnBrk="1" latinLnBrk="0" hangingPunct="1">
        <a:spcBef>
          <a:spcPct val="20000"/>
        </a:spcBef>
        <a:buFont typeface="Arial"/>
        <a:buNone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947819" indent="-947819" algn="l" defTabSz="1516510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6552" kern="1200">
          <a:solidFill>
            <a:schemeClr val="tx1"/>
          </a:solidFill>
          <a:latin typeface="+mn-lt"/>
          <a:ea typeface="+mn-ea"/>
          <a:cs typeface="+mn-cs"/>
        </a:defRPr>
      </a:lvl2pPr>
      <a:lvl3pPr marL="2669690" indent="-889897" algn="l" defTabSz="1516510" rtl="0" eaLnBrk="1" latinLnBrk="0" hangingPunct="1">
        <a:spcBef>
          <a:spcPct val="20000"/>
        </a:spcBef>
        <a:buFont typeface="Wingdings" charset="2"/>
        <a:buChar char="§"/>
        <a:defRPr sz="6084" kern="1200">
          <a:solidFill>
            <a:schemeClr val="tx1"/>
          </a:solidFill>
          <a:latin typeface="+mn-lt"/>
          <a:ea typeface="+mn-ea"/>
          <a:cs typeface="+mn-cs"/>
        </a:defRPr>
      </a:lvl3pPr>
      <a:lvl4pPr marL="4454747" indent="-895162" algn="l" defTabSz="151651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5382" kern="1200">
          <a:solidFill>
            <a:schemeClr val="tx1"/>
          </a:solidFill>
          <a:latin typeface="+mn-lt"/>
          <a:ea typeface="+mn-ea"/>
          <a:cs typeface="+mn-cs"/>
        </a:defRPr>
      </a:lvl4pPr>
      <a:lvl5pPr marL="15800" indent="0" algn="l" defTabSz="1516510" rtl="0" eaLnBrk="1" latinLnBrk="0" hangingPunct="1">
        <a:spcBef>
          <a:spcPct val="20000"/>
        </a:spcBef>
        <a:buFont typeface="Lucida Grande"/>
        <a:buNone/>
        <a:defRPr sz="5382" kern="1200">
          <a:solidFill>
            <a:schemeClr val="tx1"/>
          </a:solidFill>
          <a:latin typeface="+mn-lt"/>
          <a:ea typeface="+mn-ea"/>
          <a:cs typeface="+mn-cs"/>
        </a:defRPr>
      </a:lvl5pPr>
      <a:lvl6pPr marL="8340804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6pPr>
      <a:lvl7pPr marL="9857313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7pPr>
      <a:lvl8pPr marL="11373823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8pPr>
      <a:lvl9pPr marL="12890332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1pPr>
      <a:lvl2pPr marL="1516510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2pPr>
      <a:lvl3pPr marL="3033019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3pPr>
      <a:lvl4pPr marL="4549529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4pPr>
      <a:lvl5pPr marL="6066038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5pPr>
      <a:lvl6pPr marL="7582548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6pPr>
      <a:lvl7pPr marL="9099057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7pPr>
      <a:lvl8pPr marL="10615567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8pPr>
      <a:lvl9pPr marL="12132076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3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59D6A96-E8FA-85AE-E07D-47B432B99059}"/>
              </a:ext>
            </a:extLst>
          </p:cNvPr>
          <p:cNvSpPr/>
          <p:nvPr/>
        </p:nvSpPr>
        <p:spPr>
          <a:xfrm>
            <a:off x="557213" y="284468"/>
            <a:ext cx="28994532" cy="13930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6000" dirty="0"/>
          </a:p>
        </p:txBody>
      </p:sp>
      <p:pic>
        <p:nvPicPr>
          <p:cNvPr id="11" name="Grafik 10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EB6D2F12-58ED-E690-C4DF-94D9F125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6351344" y="284468"/>
            <a:ext cx="2786135" cy="139306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6CD7D03-53DC-396A-86B2-DE4C0D6BC9AF}"/>
              </a:ext>
            </a:extLst>
          </p:cNvPr>
          <p:cNvSpPr txBox="1"/>
          <p:nvPr/>
        </p:nvSpPr>
        <p:spPr>
          <a:xfrm>
            <a:off x="1643407" y="524828"/>
            <a:ext cx="24293671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0" rtlCol="0">
            <a:spAutoFit/>
          </a:bodyPr>
          <a:lstStyle>
            <a:defPPr>
              <a:defRPr lang="de-DE"/>
            </a:defPPr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de-AT" sz="4800" dirty="0"/>
              <a:t>Measurement </a:t>
            </a:r>
            <a:r>
              <a:rPr lang="de-AT" sz="4800" dirty="0" err="1"/>
              <a:t>Techniques</a:t>
            </a:r>
            <a:r>
              <a:rPr lang="de-AT" sz="4800" dirty="0"/>
              <a:t> and Probe Analysis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721D5A9-308F-8541-7491-238B46308FAC}"/>
              </a:ext>
            </a:extLst>
          </p:cNvPr>
          <p:cNvCxnSpPr>
            <a:cxnSpLocks/>
          </p:cNvCxnSpPr>
          <p:nvPr/>
        </p:nvCxnSpPr>
        <p:spPr>
          <a:xfrm>
            <a:off x="-1" y="1738496"/>
            <a:ext cx="30275213" cy="0"/>
          </a:xfrm>
          <a:prstGeom prst="line">
            <a:avLst/>
          </a:prstGeom>
          <a:ln w="7620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049A81D3-2FC6-415F-3ED4-7B6E19BD63ED}"/>
              </a:ext>
            </a:extLst>
          </p:cNvPr>
          <p:cNvSpPr txBox="1"/>
          <p:nvPr/>
        </p:nvSpPr>
        <p:spPr>
          <a:xfrm>
            <a:off x="557213" y="1876377"/>
            <a:ext cx="28919937" cy="2616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tlCol="0">
            <a:spAutoFit/>
          </a:bodyPr>
          <a:lstStyle/>
          <a:p>
            <a:pPr algn="ctr"/>
            <a:r>
              <a:rPr lang="de-DE" sz="6000" i="0" dirty="0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Energy </a:t>
            </a:r>
            <a:r>
              <a:rPr lang="de-DE" sz="6000" i="0" dirty="0" err="1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filtered</a:t>
            </a:r>
            <a:r>
              <a:rPr lang="de-DE" sz="6000" i="0" dirty="0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p</a:t>
            </a:r>
            <a:r>
              <a:rPr lang="de-DE" sz="6000" i="0" dirty="0" err="1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hotoemission</a:t>
            </a:r>
            <a:r>
              <a:rPr lang="de-DE" sz="6000" i="0" dirty="0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electron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microscopy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(EF-PEEM)</a:t>
            </a:r>
          </a:p>
          <a:p>
            <a:pPr algn="ctr"/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of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Au(111)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single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crystal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Aleksey Sokolov</a:t>
            </a:r>
            <a:endParaRPr lang="de-AT" sz="4400" dirty="0" err="1">
              <a:solidFill>
                <a:schemeClr val="bg1"/>
              </a:solidFill>
              <a:latin typeface="Verdana Pro" panose="020F0502020204030204" pitchFamily="34" charset="0"/>
              <a:cs typeface="Aharoni" panose="020F0502020204030204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Diagramm 21">
                <a:extLst>
                  <a:ext uri="{FF2B5EF4-FFF2-40B4-BE49-F238E27FC236}">
                    <a16:creationId xmlns:a16="http://schemas.microsoft.com/office/drawing/2014/main" id="{74D83240-B6E0-4482-3AC0-D187B6AFF6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2801603"/>
                  </p:ext>
                </p:extLst>
              </p:nvPr>
            </p:nvGraphicFramePr>
            <p:xfrm>
              <a:off x="787341" y="4924343"/>
              <a:ext cx="14056340" cy="346996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22" name="Diagramm 21">
                <a:extLst>
                  <a:ext uri="{FF2B5EF4-FFF2-40B4-BE49-F238E27FC236}">
                    <a16:creationId xmlns:a16="http://schemas.microsoft.com/office/drawing/2014/main" id="{74D83240-B6E0-4482-3AC0-D187B6AFF6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2801603"/>
                  </p:ext>
                </p:extLst>
              </p:nvPr>
            </p:nvGraphicFramePr>
            <p:xfrm>
              <a:off x="787341" y="4924343"/>
              <a:ext cx="14056340" cy="346996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7402682-B109-B36D-8EE6-104A9432F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893526"/>
              </p:ext>
            </p:extLst>
          </p:nvPr>
        </p:nvGraphicFramePr>
        <p:xfrm>
          <a:off x="15431533" y="4780242"/>
          <a:ext cx="14114890" cy="3240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8" name="Grafik 7" descr="Ein Bild, das Screenshot, Farbigkeit, lila enthält.&#10;&#10;Automatisch generierte Beschreibung">
            <a:extLst>
              <a:ext uri="{FF2B5EF4-FFF2-40B4-BE49-F238E27FC236}">
                <a16:creationId xmlns:a16="http://schemas.microsoft.com/office/drawing/2014/main" id="{B6ABD609-D78C-91AC-AFFE-E309241AFD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9735" y="13159781"/>
            <a:ext cx="4824638" cy="4824638"/>
          </a:xfrm>
          <a:prstGeom prst="rect">
            <a:avLst/>
          </a:prstGeom>
        </p:spPr>
      </p:pic>
      <p:pic>
        <p:nvPicPr>
          <p:cNvPr id="14" name="Grafik 13" descr="Ein Bild, das Screenshot, Kreativität enthält.&#10;&#10;Automatisch generierte Beschreibung">
            <a:extLst>
              <a:ext uri="{FF2B5EF4-FFF2-40B4-BE49-F238E27FC236}">
                <a16:creationId xmlns:a16="http://schemas.microsoft.com/office/drawing/2014/main" id="{2DF214A8-7D02-F047-70C1-91E8D7FB46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38107" y="25469972"/>
            <a:ext cx="6050871" cy="6050871"/>
          </a:xfrm>
          <a:prstGeom prst="rect">
            <a:avLst/>
          </a:prstGeom>
        </p:spPr>
      </p:pic>
      <p:pic>
        <p:nvPicPr>
          <p:cNvPr id="16" name="Grafik 15" descr="Ein Bild, das Diagramm, Reihe, Text, Schrift enthält.&#10;&#10;Automatisch generierte Beschreibung">
            <a:extLst>
              <a:ext uri="{FF2B5EF4-FFF2-40B4-BE49-F238E27FC236}">
                <a16:creationId xmlns:a16="http://schemas.microsoft.com/office/drawing/2014/main" id="{7B373067-A98E-2E72-0710-0FA6D55FDB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64905" y="33375600"/>
            <a:ext cx="9972368" cy="49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7713"/>
      </p:ext>
    </p:extLst>
  </p:cSld>
  <p:clrMapOvr>
    <a:masterClrMapping/>
  </p:clrMapOvr>
</p:sld>
</file>

<file path=ppt/theme/theme1.xml><?xml version="1.0" encoding="utf-8"?>
<a:theme xmlns:a="http://schemas.openxmlformats.org/drawingml/2006/main" name="TU Graz Standard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Cambria Math</vt:lpstr>
      <vt:lpstr>Lucida Grande</vt:lpstr>
      <vt:lpstr>Verdana Pro</vt:lpstr>
      <vt:lpstr>Wingdings</vt:lpstr>
      <vt:lpstr>TU Graz Standard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Neutrale TU Graz-Standardpräsentation 16:9</dc:title>
  <dc:subject/>
  <dc:creator>cd@tugraz.at</dc:creator>
  <cp:keywords/>
  <dc:description/>
  <cp:lastModifiedBy>Aleksey Sokolov</cp:lastModifiedBy>
  <cp:revision>68</cp:revision>
  <dcterms:created xsi:type="dcterms:W3CDTF">2015-08-27T14:41:22Z</dcterms:created>
  <dcterms:modified xsi:type="dcterms:W3CDTF">2024-07-11T04:36:03Z</dcterms:modified>
  <cp:category/>
</cp:coreProperties>
</file>