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30275213" cy="42803763"/>
  <p:notesSz cx="6858000" cy="9144000"/>
  <p:defaultTextStyle>
    <a:defPPr>
      <a:defRPr lang="de-DE"/>
    </a:defPPr>
    <a:lvl1pPr marL="0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1pPr>
    <a:lvl2pPr marL="2338013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2pPr>
    <a:lvl3pPr marL="4676029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3pPr>
    <a:lvl4pPr marL="7014041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4pPr>
    <a:lvl5pPr marL="9352054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5pPr>
    <a:lvl6pPr marL="11690066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6pPr>
    <a:lvl7pPr marL="14028083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7pPr>
    <a:lvl8pPr marL="16366095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8pPr>
    <a:lvl9pPr marL="18704108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79" userDrawn="1">
          <p15:clr>
            <a:srgbClr val="A4A3A4"/>
          </p15:clr>
        </p15:guide>
        <p15:guide id="2" pos="6739" userDrawn="1">
          <p15:clr>
            <a:srgbClr val="A4A3A4"/>
          </p15:clr>
        </p15:guide>
        <p15:guide id="3" orient="horz" pos="13482" userDrawn="1">
          <p15:clr>
            <a:srgbClr val="A4A3A4"/>
          </p15:clr>
        </p15:guide>
        <p15:guide id="4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  <a:srgbClr val="EF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17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720" y="-3288"/>
      </p:cViewPr>
      <p:guideLst>
        <p:guide orient="horz" pos="9479"/>
        <p:guide pos="6739"/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3CCB7-A667-4F23-9D78-41287BCC246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9C07631C-FE20-4758-B696-F414AC2DC63A}">
      <dgm:prSet phldrT="[Text]"/>
      <dgm:spPr>
        <a:solidFill>
          <a:srgbClr val="F70146"/>
        </a:solidFill>
      </dgm:spPr>
      <dgm:t>
        <a:bodyPr/>
        <a:lstStyle/>
        <a:p>
          <a:r>
            <a:rPr lang="de-AT" dirty="0"/>
            <a:t>Röntgenstrahlerzeugung</a:t>
          </a:r>
        </a:p>
      </dgm:t>
    </dgm:pt>
    <dgm:pt modelId="{29EF9F34-3EF4-4EB2-8AE8-574C9155F3BA}" type="parTrans" cxnId="{E9ED8985-4A90-4737-A0F4-A2185C5957EB}">
      <dgm:prSet/>
      <dgm:spPr/>
      <dgm:t>
        <a:bodyPr/>
        <a:lstStyle/>
        <a:p>
          <a:endParaRPr lang="de-AT"/>
        </a:p>
      </dgm:t>
    </dgm:pt>
    <dgm:pt modelId="{47791077-B797-44D5-B6FF-31766D8E6CCD}" type="sibTrans" cxnId="{E9ED8985-4A90-4737-A0F4-A2185C5957EB}">
      <dgm:prSet/>
      <dgm:spPr/>
      <dgm:t>
        <a:bodyPr/>
        <a:lstStyle/>
        <a:p>
          <a:endParaRPr lang="de-AT"/>
        </a:p>
      </dgm:t>
    </dgm:pt>
    <dgm:pt modelId="{0320E365-A958-4DFD-9E15-F049D0979EEF}">
      <dgm:prSet phldrT="[Text]"/>
      <dgm:spPr>
        <a:solidFill>
          <a:srgbClr val="F70146"/>
        </a:solidFill>
      </dgm:spPr>
      <dgm:t>
        <a:bodyPr/>
        <a:lstStyle/>
        <a:p>
          <a:r>
            <a:rPr lang="de-AT" dirty="0"/>
            <a:t>Medizinischer Elektronenlinearbeschleuniger</a:t>
          </a:r>
        </a:p>
      </dgm:t>
    </dgm:pt>
    <dgm:pt modelId="{F57E360A-B598-4A14-BAF5-B4A8744AC1B4}" type="parTrans" cxnId="{7CACE7C6-6122-4961-B46E-B7C736AFBD09}">
      <dgm:prSet/>
      <dgm:spPr/>
      <dgm:t>
        <a:bodyPr/>
        <a:lstStyle/>
        <a:p>
          <a:endParaRPr lang="de-AT"/>
        </a:p>
      </dgm:t>
    </dgm:pt>
    <dgm:pt modelId="{A8BEB050-5272-4419-95E0-7092B3FC53A5}" type="sibTrans" cxnId="{7CACE7C6-6122-4961-B46E-B7C736AFBD09}">
      <dgm:prSet/>
      <dgm:spPr/>
      <dgm:t>
        <a:bodyPr/>
        <a:lstStyle/>
        <a:p>
          <a:endParaRPr lang="de-AT"/>
        </a:p>
      </dgm:t>
    </dgm:pt>
    <dgm:pt modelId="{2A5BFF4D-D205-49B2-8B60-FC0073D4478E}">
      <dgm:prSet phldrT="[Text]"/>
      <dgm:spPr/>
      <dgm:t>
        <a:bodyPr/>
        <a:lstStyle/>
        <a:p>
          <a:r>
            <a:rPr lang="de-AT" dirty="0"/>
            <a:t>Behandlungsmethoden</a:t>
          </a:r>
        </a:p>
      </dgm:t>
    </dgm:pt>
    <dgm:pt modelId="{2BE87E3D-DBAB-48EA-887E-57D27863ACC8}" type="parTrans" cxnId="{29D47661-BBEB-4716-AB32-00DAC9BAFE2A}">
      <dgm:prSet/>
      <dgm:spPr/>
      <dgm:t>
        <a:bodyPr/>
        <a:lstStyle/>
        <a:p>
          <a:endParaRPr lang="de-AT"/>
        </a:p>
      </dgm:t>
    </dgm:pt>
    <dgm:pt modelId="{F9A876B0-6598-46DC-A11B-688900A45B45}" type="sibTrans" cxnId="{29D47661-BBEB-4716-AB32-00DAC9BAFE2A}">
      <dgm:prSet/>
      <dgm:spPr/>
      <dgm:t>
        <a:bodyPr/>
        <a:lstStyle/>
        <a:p>
          <a:endParaRPr lang="de-AT"/>
        </a:p>
      </dgm:t>
    </dgm:pt>
    <dgm:pt modelId="{1CED4C23-3F18-43C6-AF61-908E08732EE2}">
      <dgm:prSet/>
      <dgm:spPr>
        <a:ln w="76200">
          <a:solidFill>
            <a:srgbClr val="F70146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AT" dirty="0"/>
            <a:t>Röntgenröhren &amp; Elektronenlinearbeschleuniger</a:t>
          </a:r>
        </a:p>
      </dgm:t>
    </dgm:pt>
    <dgm:pt modelId="{0C20EE2B-5DA2-4985-99E9-AECF2BC5A0AF}" type="parTrans" cxnId="{743CFBB3-3A99-429D-ABA1-AEF873ADEFA6}">
      <dgm:prSet/>
      <dgm:spPr/>
      <dgm:t>
        <a:bodyPr/>
        <a:lstStyle/>
        <a:p>
          <a:endParaRPr lang="de-AT"/>
        </a:p>
      </dgm:t>
    </dgm:pt>
    <dgm:pt modelId="{3408B60E-4AE8-405C-A609-B5DF08BF2CF2}" type="sibTrans" cxnId="{743CFBB3-3A99-429D-ABA1-AEF873ADEFA6}">
      <dgm:prSet/>
      <dgm:spPr/>
      <dgm:t>
        <a:bodyPr/>
        <a:lstStyle/>
        <a:p>
          <a:endParaRPr lang="de-AT"/>
        </a:p>
      </dgm:t>
    </dgm:pt>
    <dgm:pt modelId="{59C303B2-5290-4D7F-8706-138ACCFB6A78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 dirty="0" err="1"/>
            <a:t>Intensity-Modulated</a:t>
          </a:r>
          <a:r>
            <a:rPr lang="de-AT" dirty="0"/>
            <a:t> Radiation Therapy (IMRT)</a:t>
          </a:r>
        </a:p>
      </dgm:t>
    </dgm:pt>
    <dgm:pt modelId="{119A738E-5CEB-4F64-9E86-B68F7CA89447}" type="parTrans" cxnId="{02A14AF3-91B1-4DAD-9DF8-469DB7CA356C}">
      <dgm:prSet/>
      <dgm:spPr/>
      <dgm:t>
        <a:bodyPr/>
        <a:lstStyle/>
        <a:p>
          <a:endParaRPr lang="de-AT"/>
        </a:p>
      </dgm:t>
    </dgm:pt>
    <dgm:pt modelId="{87589D2B-B73E-4377-8A6D-2F98DE817EA4}" type="sibTrans" cxnId="{02A14AF3-91B1-4DAD-9DF8-469DB7CA356C}">
      <dgm:prSet/>
      <dgm:spPr/>
      <dgm:t>
        <a:bodyPr/>
        <a:lstStyle/>
        <a:p>
          <a:endParaRPr lang="de-AT"/>
        </a:p>
      </dgm:t>
    </dgm:pt>
    <dgm:pt modelId="{20C030C4-3512-4ADC-A61E-6255E28108E7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 dirty="0" err="1"/>
            <a:t>Volumetric-Modulated</a:t>
          </a:r>
          <a:r>
            <a:rPr lang="de-AT" dirty="0"/>
            <a:t> Arc Therapy</a:t>
          </a:r>
        </a:p>
      </dgm:t>
    </dgm:pt>
    <dgm:pt modelId="{8F477561-1A82-43D7-ADBE-3BACD1A09966}" type="parTrans" cxnId="{5B553FAF-2AA2-4C8E-9526-5BCC9A1623C0}">
      <dgm:prSet/>
      <dgm:spPr/>
      <dgm:t>
        <a:bodyPr/>
        <a:lstStyle/>
        <a:p>
          <a:endParaRPr lang="de-AT"/>
        </a:p>
      </dgm:t>
    </dgm:pt>
    <dgm:pt modelId="{7E44D32E-7972-4B9F-8F08-9368DB27599D}" type="sibTrans" cxnId="{5B553FAF-2AA2-4C8E-9526-5BCC9A1623C0}">
      <dgm:prSet/>
      <dgm:spPr/>
      <dgm:t>
        <a:bodyPr/>
        <a:lstStyle/>
        <a:p>
          <a:endParaRPr lang="de-AT"/>
        </a:p>
      </dgm:t>
    </dgm:pt>
    <dgm:pt modelId="{78610B92-C1EA-45C1-BAA0-A25F68DFE73B}">
      <dgm:prSet/>
      <dgm:spPr>
        <a:ln w="76200">
          <a:solidFill>
            <a:srgbClr val="F70146"/>
          </a:solidFill>
        </a:ln>
      </dgm:spPr>
      <dgm:t>
        <a:bodyPr/>
        <a:lstStyle/>
        <a:p>
          <a:pPr>
            <a:buSzPct val="70000"/>
            <a:buFont typeface="Wingdings" panose="05000000000000000000" pitchFamily="2" charset="2"/>
            <a:buChar char="Ø"/>
          </a:pPr>
          <a:r>
            <a:rPr lang="de-AT" dirty="0"/>
            <a:t>Ähnlichkeit zur Computertomographie (CT)</a:t>
          </a:r>
        </a:p>
      </dgm:t>
    </dgm:pt>
    <dgm:pt modelId="{1D5A6BA5-7797-4438-9B0D-54A749701B0A}" type="parTrans" cxnId="{E9B95972-2234-43E2-931C-838D9A3ACFB8}">
      <dgm:prSet/>
      <dgm:spPr/>
      <dgm:t>
        <a:bodyPr/>
        <a:lstStyle/>
        <a:p>
          <a:endParaRPr lang="de-AT"/>
        </a:p>
      </dgm:t>
    </dgm:pt>
    <dgm:pt modelId="{4077E288-EC8D-4DEA-89CA-BCE08AA0B68E}" type="sibTrans" cxnId="{E9B95972-2234-43E2-931C-838D9A3ACFB8}">
      <dgm:prSet/>
      <dgm:spPr/>
      <dgm:t>
        <a:bodyPr/>
        <a:lstStyle/>
        <a:p>
          <a:endParaRPr lang="de-AT"/>
        </a:p>
      </dgm:t>
    </dgm:pt>
    <dgm:pt modelId="{6F4BCA8B-1BAA-444C-B0A2-CBBA377E2585}">
      <dgm:prSet/>
      <dgm:spPr>
        <a:ln w="76200">
          <a:solidFill>
            <a:srgbClr val="F70146"/>
          </a:solidFill>
        </a:ln>
      </dgm:spPr>
      <dgm:t>
        <a:bodyPr/>
        <a:lstStyle/>
        <a:p>
          <a:pPr>
            <a:buSzPct val="70000"/>
            <a:buFont typeface="Wingdings" panose="05000000000000000000" pitchFamily="2" charset="2"/>
            <a:buChar char="Ø"/>
          </a:pPr>
          <a:r>
            <a:rPr lang="de-AT" dirty="0" err="1"/>
            <a:t>Computerggesteuerte</a:t>
          </a:r>
          <a:r>
            <a:rPr lang="de-AT" dirty="0"/>
            <a:t> </a:t>
          </a:r>
          <a:r>
            <a:rPr lang="de-AT" dirty="0" err="1"/>
            <a:t>Strahlungverteilung</a:t>
          </a:r>
          <a:endParaRPr lang="de-AT" dirty="0"/>
        </a:p>
      </dgm:t>
    </dgm:pt>
    <dgm:pt modelId="{C455FFCC-228C-4791-AE3E-DEE2443C42E4}" type="parTrans" cxnId="{B1EDFEDF-4E0E-43CB-AA7A-070540EA5CD7}">
      <dgm:prSet/>
      <dgm:spPr/>
      <dgm:t>
        <a:bodyPr/>
        <a:lstStyle/>
        <a:p>
          <a:endParaRPr lang="de-AT"/>
        </a:p>
      </dgm:t>
    </dgm:pt>
    <dgm:pt modelId="{C9D4BE32-F1DD-49FB-9190-857548000986}" type="sibTrans" cxnId="{B1EDFEDF-4E0E-43CB-AA7A-070540EA5CD7}">
      <dgm:prSet/>
      <dgm:spPr/>
      <dgm:t>
        <a:bodyPr/>
        <a:lstStyle/>
        <a:p>
          <a:endParaRPr lang="de-AT"/>
        </a:p>
      </dgm:t>
    </dgm:pt>
    <dgm:pt modelId="{8C0EA5FB-47F6-403C-9726-18F6D3F7DC80}">
      <dgm:prSet/>
      <dgm:spPr>
        <a:ln w="76200">
          <a:solidFill>
            <a:srgbClr val="F70146"/>
          </a:solidFill>
        </a:ln>
      </dgm:spPr>
      <dgm:t>
        <a:bodyPr/>
        <a:lstStyle/>
        <a:p>
          <a:pPr>
            <a:buSzPct val="70000"/>
            <a:buFont typeface="Wingdings" panose="05000000000000000000" pitchFamily="2" charset="2"/>
            <a:buChar char="Ø"/>
          </a:pPr>
          <a:r>
            <a:rPr lang="de-AT" dirty="0"/>
            <a:t>Kürzere Bestrahlungsdauer</a:t>
          </a:r>
        </a:p>
      </dgm:t>
    </dgm:pt>
    <dgm:pt modelId="{8191A45A-3177-4B01-AAE5-15BD36DA0C62}" type="parTrans" cxnId="{71021C64-B804-4302-A269-D4A17BB0D7C3}">
      <dgm:prSet/>
      <dgm:spPr/>
      <dgm:t>
        <a:bodyPr/>
        <a:lstStyle/>
        <a:p>
          <a:endParaRPr lang="de-AT"/>
        </a:p>
      </dgm:t>
    </dgm:pt>
    <dgm:pt modelId="{A8D648FB-C563-4E9E-926C-B800CFC20F39}" type="sibTrans" cxnId="{71021C64-B804-4302-A269-D4A17BB0D7C3}">
      <dgm:prSet/>
      <dgm:spPr/>
      <dgm:t>
        <a:bodyPr/>
        <a:lstStyle/>
        <a:p>
          <a:endParaRPr lang="de-AT"/>
        </a:p>
      </dgm:t>
    </dgm:pt>
    <dgm:pt modelId="{C58300D4-8D61-49C5-A345-A6CE6935A625}">
      <dgm:prSet/>
      <dgm:spPr>
        <a:ln w="76200">
          <a:solidFill>
            <a:srgbClr val="F70146"/>
          </a:solidFill>
        </a:ln>
      </dgm:spPr>
      <dgm:t>
        <a:bodyPr/>
        <a:lstStyle/>
        <a:p>
          <a:pPr>
            <a:buSzPct val="70000"/>
            <a:buFont typeface="Wingdings" panose="05000000000000000000" pitchFamily="2" charset="2"/>
            <a:buChar char="Ø"/>
          </a:pPr>
          <a:r>
            <a:rPr lang="de-AT" dirty="0"/>
            <a:t>Simultane Parameter Anpassung</a:t>
          </a:r>
        </a:p>
      </dgm:t>
    </dgm:pt>
    <dgm:pt modelId="{C970B870-C418-41AB-9559-87392D6C7126}" type="parTrans" cxnId="{6BE6DA43-5EAD-4906-BF4A-757BE47F4EBE}">
      <dgm:prSet/>
      <dgm:spPr/>
      <dgm:t>
        <a:bodyPr/>
        <a:lstStyle/>
        <a:p>
          <a:endParaRPr lang="de-AT"/>
        </a:p>
      </dgm:t>
    </dgm:pt>
    <dgm:pt modelId="{99A67ABF-5F54-444B-B225-743A3316E044}" type="sibTrans" cxnId="{6BE6DA43-5EAD-4906-BF4A-757BE47F4EBE}">
      <dgm:prSet/>
      <dgm:spPr/>
      <dgm:t>
        <a:bodyPr/>
        <a:lstStyle/>
        <a:p>
          <a:endParaRPr lang="de-AT"/>
        </a:p>
      </dgm:t>
    </dgm:pt>
    <dgm:pt modelId="{FCD67712-E322-469E-9302-7EA82C47F369}">
      <dgm:prSet phldrT="[Text]"/>
      <dgm:spPr>
        <a:ln w="76200">
          <a:solidFill>
            <a:srgbClr val="F70146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AT" dirty="0"/>
            <a:t>Sechs Einheiten</a:t>
          </a:r>
        </a:p>
      </dgm:t>
    </dgm:pt>
    <dgm:pt modelId="{E0F6A613-6512-4332-AB1D-FEB6BDFF2599}" type="parTrans" cxnId="{DFDFAE94-8881-4DF7-A1FB-8BCC32D88196}">
      <dgm:prSet/>
      <dgm:spPr/>
      <dgm:t>
        <a:bodyPr/>
        <a:lstStyle/>
        <a:p>
          <a:endParaRPr lang="de-AT"/>
        </a:p>
      </dgm:t>
    </dgm:pt>
    <dgm:pt modelId="{559B4C01-848C-4564-B462-DD8D800CC9DD}" type="sibTrans" cxnId="{DFDFAE94-8881-4DF7-A1FB-8BCC32D88196}">
      <dgm:prSet/>
      <dgm:spPr/>
      <dgm:t>
        <a:bodyPr/>
        <a:lstStyle/>
        <a:p>
          <a:endParaRPr lang="de-AT"/>
        </a:p>
      </dgm:t>
    </dgm:pt>
    <dgm:pt modelId="{520937B8-6740-43ED-8453-26C941F83CEA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 dirty="0"/>
            <a:t>Wanderwellen- und Stehwellenbeschleuniger</a:t>
          </a:r>
        </a:p>
      </dgm:t>
    </dgm:pt>
    <dgm:pt modelId="{20C0271D-7B1A-43E0-80CB-531C7B44DF96}" type="parTrans" cxnId="{3CBD8B31-5E2D-4614-B78E-D31603383C63}">
      <dgm:prSet/>
      <dgm:spPr/>
      <dgm:t>
        <a:bodyPr/>
        <a:lstStyle/>
        <a:p>
          <a:endParaRPr lang="de-AT"/>
        </a:p>
      </dgm:t>
    </dgm:pt>
    <dgm:pt modelId="{B3E1CCD1-42D3-4826-A7B9-DD3FF1C93162}" type="sibTrans" cxnId="{3CBD8B31-5E2D-4614-B78E-D31603383C63}">
      <dgm:prSet/>
      <dgm:spPr/>
      <dgm:t>
        <a:bodyPr/>
        <a:lstStyle/>
        <a:p>
          <a:endParaRPr lang="de-AT"/>
        </a:p>
      </dgm:t>
    </dgm:pt>
    <dgm:pt modelId="{3BE39D18-A2C6-4601-993A-82140790D716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/>
            <a:t>Zwei Bauarten</a:t>
          </a:r>
          <a:endParaRPr lang="de-AT" dirty="0"/>
        </a:p>
      </dgm:t>
    </dgm:pt>
    <dgm:pt modelId="{FFCB8B80-CE2D-424C-957D-AD4BA03934F3}" type="parTrans" cxnId="{711E7252-057B-4B65-AAD1-9540AEF5677A}">
      <dgm:prSet/>
      <dgm:spPr/>
      <dgm:t>
        <a:bodyPr/>
        <a:lstStyle/>
        <a:p>
          <a:endParaRPr lang="de-AT"/>
        </a:p>
      </dgm:t>
    </dgm:pt>
    <dgm:pt modelId="{722913AD-61F3-44E4-9A8B-F16C68407AAA}" type="sibTrans" cxnId="{711E7252-057B-4B65-AAD1-9540AEF5677A}">
      <dgm:prSet/>
      <dgm:spPr/>
      <dgm:t>
        <a:bodyPr/>
        <a:lstStyle/>
        <a:p>
          <a:endParaRPr lang="de-AT"/>
        </a:p>
      </dgm:t>
    </dgm:pt>
    <dgm:pt modelId="{D16635AA-0353-4898-B239-A68287E0BBD0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 dirty="0"/>
            <a:t>Elektronen- oder Photonenstrahlung</a:t>
          </a:r>
        </a:p>
      </dgm:t>
    </dgm:pt>
    <dgm:pt modelId="{A5E162D6-5F2D-4D57-9470-CC72A9D87AD5}" type="parTrans" cxnId="{ECE86B3A-E33E-4549-9F92-33E85A02A982}">
      <dgm:prSet/>
      <dgm:spPr/>
      <dgm:t>
        <a:bodyPr/>
        <a:lstStyle/>
        <a:p>
          <a:endParaRPr lang="de-AT"/>
        </a:p>
      </dgm:t>
    </dgm:pt>
    <dgm:pt modelId="{530B03D1-5217-461E-B005-A7539F3BDC88}" type="sibTrans" cxnId="{ECE86B3A-E33E-4549-9F92-33E85A02A982}">
      <dgm:prSet/>
      <dgm:spPr/>
      <dgm:t>
        <a:bodyPr/>
        <a:lstStyle/>
        <a:p>
          <a:endParaRPr lang="de-AT"/>
        </a:p>
      </dgm:t>
    </dgm:pt>
    <dgm:pt modelId="{0CF7D9B6-7F46-4BCC-8B15-3856636F3BE3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 dirty="0"/>
            <a:t>Drehbar</a:t>
          </a:r>
        </a:p>
      </dgm:t>
    </dgm:pt>
    <dgm:pt modelId="{66E3AF59-030F-44E8-93DC-2B1BE6B1FDF6}" type="parTrans" cxnId="{E45EA542-44FD-4A3B-AA09-609D0656258D}">
      <dgm:prSet/>
      <dgm:spPr/>
      <dgm:t>
        <a:bodyPr/>
        <a:lstStyle/>
        <a:p>
          <a:endParaRPr lang="de-AT"/>
        </a:p>
      </dgm:t>
    </dgm:pt>
    <dgm:pt modelId="{A4AD90A7-4259-4EC7-8A31-3B2DD52E3D51}" type="sibTrans" cxnId="{E45EA542-44FD-4A3B-AA09-609D0656258D}">
      <dgm:prSet/>
      <dgm:spPr/>
      <dgm:t>
        <a:bodyPr/>
        <a:lstStyle/>
        <a:p>
          <a:endParaRPr lang="de-AT"/>
        </a:p>
      </dgm:t>
    </dgm:pt>
    <dgm:pt modelId="{49BBCFD5-5B94-423B-8BCF-9602D26C8B90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 dirty="0"/>
            <a:t>Bremsstrahlung abhängig vom Target-Material und Dicke</a:t>
          </a:r>
        </a:p>
      </dgm:t>
    </dgm:pt>
    <dgm:pt modelId="{623BB5F4-B51D-4B48-A0C5-CCBE4B23EA26}" type="parTrans" cxnId="{F91F2AE8-6786-4B46-ABBF-6C16CA308C41}">
      <dgm:prSet/>
      <dgm:spPr/>
      <dgm:t>
        <a:bodyPr/>
        <a:lstStyle/>
        <a:p>
          <a:endParaRPr lang="de-AT"/>
        </a:p>
      </dgm:t>
    </dgm:pt>
    <dgm:pt modelId="{81A3827B-1BD8-4317-AB62-01B5396C7A7C}" type="sibTrans" cxnId="{F91F2AE8-6786-4B46-ABBF-6C16CA308C41}">
      <dgm:prSet/>
      <dgm:spPr/>
      <dgm:t>
        <a:bodyPr/>
        <a:lstStyle/>
        <a:p>
          <a:endParaRPr lang="de-AT"/>
        </a:p>
      </dgm:t>
    </dgm:pt>
    <dgm:pt modelId="{D218143E-51E5-4DF1-A204-4A6286AFA9BC}">
      <dgm:prSet/>
      <dgm:spPr>
        <a:ln w="76200">
          <a:solidFill>
            <a:srgbClr val="F70146"/>
          </a:solidFill>
        </a:ln>
      </dgm:spPr>
      <dgm:t>
        <a:bodyPr/>
        <a:lstStyle/>
        <a:p>
          <a:r>
            <a:rPr lang="de-AT" dirty="0"/>
            <a:t>Kontinuierliches Röntgenspektrum</a:t>
          </a:r>
        </a:p>
      </dgm:t>
    </dgm:pt>
    <dgm:pt modelId="{E65CC1A5-6835-4C68-8246-0A42E26436AA}" type="parTrans" cxnId="{9624E0A0-57D4-4260-BBBF-7707105AFF02}">
      <dgm:prSet/>
      <dgm:spPr/>
      <dgm:t>
        <a:bodyPr/>
        <a:lstStyle/>
        <a:p>
          <a:endParaRPr lang="de-AT"/>
        </a:p>
      </dgm:t>
    </dgm:pt>
    <dgm:pt modelId="{CF9E726A-ADED-4F23-9AA0-D7D208901747}" type="sibTrans" cxnId="{9624E0A0-57D4-4260-BBBF-7707105AFF02}">
      <dgm:prSet/>
      <dgm:spPr/>
      <dgm:t>
        <a:bodyPr/>
        <a:lstStyle/>
        <a:p>
          <a:endParaRPr lang="de-AT"/>
        </a:p>
      </dgm:t>
    </dgm:pt>
    <dgm:pt modelId="{E2320460-0CF6-49CE-990A-608A5E2EE02F}" type="pres">
      <dgm:prSet presAssocID="{2F03CCB7-A667-4F23-9D78-41287BCC2468}" presName="linear" presStyleCnt="0">
        <dgm:presLayoutVars>
          <dgm:dir/>
          <dgm:animLvl val="lvl"/>
          <dgm:resizeHandles val="exact"/>
        </dgm:presLayoutVars>
      </dgm:prSet>
      <dgm:spPr/>
    </dgm:pt>
    <dgm:pt modelId="{735F2C98-C3F6-4CCE-A065-2F4B307B4A55}" type="pres">
      <dgm:prSet presAssocID="{9C07631C-FE20-4758-B696-F414AC2DC63A}" presName="parentLin" presStyleCnt="0"/>
      <dgm:spPr/>
    </dgm:pt>
    <dgm:pt modelId="{28F47ECD-36CC-42D9-85C8-F2F19A52FB63}" type="pres">
      <dgm:prSet presAssocID="{9C07631C-FE20-4758-B696-F414AC2DC63A}" presName="parentLeftMargin" presStyleLbl="node1" presStyleIdx="0" presStyleCnt="3"/>
      <dgm:spPr/>
    </dgm:pt>
    <dgm:pt modelId="{16B18771-09E5-41DE-833B-456AE59B16F0}" type="pres">
      <dgm:prSet presAssocID="{9C07631C-FE20-4758-B696-F414AC2DC6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E9ACC4-5F90-4627-B1BD-506B36411C95}" type="pres">
      <dgm:prSet presAssocID="{9C07631C-FE20-4758-B696-F414AC2DC63A}" presName="negativeSpace" presStyleCnt="0"/>
      <dgm:spPr/>
    </dgm:pt>
    <dgm:pt modelId="{6C0DDE27-48AA-4E31-9436-9B88C8BAA15A}" type="pres">
      <dgm:prSet presAssocID="{9C07631C-FE20-4758-B696-F414AC2DC63A}" presName="childText" presStyleLbl="conFgAcc1" presStyleIdx="0" presStyleCnt="3" custScaleY="153212">
        <dgm:presLayoutVars>
          <dgm:bulletEnabled val="1"/>
        </dgm:presLayoutVars>
      </dgm:prSet>
      <dgm:spPr/>
    </dgm:pt>
    <dgm:pt modelId="{5AE2B4C8-B900-4A2F-871A-6D2036943F79}" type="pres">
      <dgm:prSet presAssocID="{47791077-B797-44D5-B6FF-31766D8E6CCD}" presName="spaceBetweenRectangles" presStyleCnt="0"/>
      <dgm:spPr/>
    </dgm:pt>
    <dgm:pt modelId="{308686C3-C38D-43F9-87D5-C8F93C4FEF59}" type="pres">
      <dgm:prSet presAssocID="{0320E365-A958-4DFD-9E15-F049D0979EEF}" presName="parentLin" presStyleCnt="0"/>
      <dgm:spPr/>
    </dgm:pt>
    <dgm:pt modelId="{1A106ADD-FDC0-4036-9A52-0DA2C1949A52}" type="pres">
      <dgm:prSet presAssocID="{0320E365-A958-4DFD-9E15-F049D0979EEF}" presName="parentLeftMargin" presStyleLbl="node1" presStyleIdx="0" presStyleCnt="3"/>
      <dgm:spPr/>
    </dgm:pt>
    <dgm:pt modelId="{CFA97723-7F54-43EF-AD6A-E49BAA26607F}" type="pres">
      <dgm:prSet presAssocID="{0320E365-A958-4DFD-9E15-F049D0979E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9EB91C-8B3C-4596-9318-537BC7831C9D}" type="pres">
      <dgm:prSet presAssocID="{0320E365-A958-4DFD-9E15-F049D0979EEF}" presName="negativeSpace" presStyleCnt="0"/>
      <dgm:spPr/>
    </dgm:pt>
    <dgm:pt modelId="{9AB2DA2A-A534-4662-8E78-5F61E9BFD74F}" type="pres">
      <dgm:prSet presAssocID="{0320E365-A958-4DFD-9E15-F049D0979EEF}" presName="childText" presStyleLbl="conFgAcc1" presStyleIdx="1" presStyleCnt="3" custScaleY="228228">
        <dgm:presLayoutVars>
          <dgm:bulletEnabled val="1"/>
        </dgm:presLayoutVars>
      </dgm:prSet>
      <dgm:spPr/>
    </dgm:pt>
    <dgm:pt modelId="{D0072C8C-5D96-473F-80A1-DD719C36EFEC}" type="pres">
      <dgm:prSet presAssocID="{A8BEB050-5272-4419-95E0-7092B3FC53A5}" presName="spaceBetweenRectangles" presStyleCnt="0"/>
      <dgm:spPr/>
    </dgm:pt>
    <dgm:pt modelId="{DC3ADE5D-494B-483B-AB7E-CDFF4D4B419E}" type="pres">
      <dgm:prSet presAssocID="{2A5BFF4D-D205-49B2-8B60-FC0073D4478E}" presName="parentLin" presStyleCnt="0"/>
      <dgm:spPr/>
    </dgm:pt>
    <dgm:pt modelId="{E52E6FD5-CF0C-4952-B4D0-C057D2AB203B}" type="pres">
      <dgm:prSet presAssocID="{2A5BFF4D-D205-49B2-8B60-FC0073D4478E}" presName="parentLeftMargin" presStyleLbl="node1" presStyleIdx="1" presStyleCnt="3"/>
      <dgm:spPr/>
    </dgm:pt>
    <dgm:pt modelId="{639D3557-F84F-4ADA-A572-B27B096DA429}" type="pres">
      <dgm:prSet presAssocID="{2A5BFF4D-D205-49B2-8B60-FC0073D4478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56C8CC-55DE-4816-8CE4-CC4276F0478F}" type="pres">
      <dgm:prSet presAssocID="{2A5BFF4D-D205-49B2-8B60-FC0073D4478E}" presName="negativeSpace" presStyleCnt="0"/>
      <dgm:spPr/>
    </dgm:pt>
    <dgm:pt modelId="{DD550638-16DA-4159-99A0-0B22A51EBD32}" type="pres">
      <dgm:prSet presAssocID="{2A5BFF4D-D205-49B2-8B60-FC0073D447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21430C-D63B-4C9C-BF0E-CD9A32738EBC}" type="presOf" srcId="{6F4BCA8B-1BAA-444C-B0A2-CBBA377E2585}" destId="{DD550638-16DA-4159-99A0-0B22A51EBD32}" srcOrd="0" destOrd="2" presId="urn:microsoft.com/office/officeart/2005/8/layout/list1"/>
    <dgm:cxn modelId="{357ECA0C-169C-4438-86BB-57E8422730EB}" type="presOf" srcId="{59C303B2-5290-4D7F-8706-138ACCFB6A78}" destId="{DD550638-16DA-4159-99A0-0B22A51EBD32}" srcOrd="0" destOrd="0" presId="urn:microsoft.com/office/officeart/2005/8/layout/list1"/>
    <dgm:cxn modelId="{0928F00F-2168-4006-8E40-26548438FCAB}" type="presOf" srcId="{0320E365-A958-4DFD-9E15-F049D0979EEF}" destId="{1A106ADD-FDC0-4036-9A52-0DA2C1949A52}" srcOrd="0" destOrd="0" presId="urn:microsoft.com/office/officeart/2005/8/layout/list1"/>
    <dgm:cxn modelId="{71501017-56B0-48DE-8975-78D91FAC0EC2}" type="presOf" srcId="{D218143E-51E5-4DF1-A204-4A6286AFA9BC}" destId="{6C0DDE27-48AA-4E31-9436-9B88C8BAA15A}" srcOrd="0" destOrd="2" presId="urn:microsoft.com/office/officeart/2005/8/layout/list1"/>
    <dgm:cxn modelId="{A5FAFA17-FF4C-4122-B8C1-EA81E43F87C2}" type="presOf" srcId="{9C07631C-FE20-4758-B696-F414AC2DC63A}" destId="{28F47ECD-36CC-42D9-85C8-F2F19A52FB63}" srcOrd="0" destOrd="0" presId="urn:microsoft.com/office/officeart/2005/8/layout/list1"/>
    <dgm:cxn modelId="{1CB4E518-7880-4B37-856D-E32838B9DA28}" type="presOf" srcId="{3BE39D18-A2C6-4601-993A-82140790D716}" destId="{9AB2DA2A-A534-4662-8E78-5F61E9BFD74F}" srcOrd="0" destOrd="2" presId="urn:microsoft.com/office/officeart/2005/8/layout/list1"/>
    <dgm:cxn modelId="{670B931F-4F4C-4C6F-9FDF-DD3FF6EC9BEA}" type="presOf" srcId="{8C0EA5FB-47F6-403C-9726-18F6D3F7DC80}" destId="{DD550638-16DA-4159-99A0-0B22A51EBD32}" srcOrd="0" destOrd="4" presId="urn:microsoft.com/office/officeart/2005/8/layout/list1"/>
    <dgm:cxn modelId="{AFC6ED2C-D72E-4917-8CF4-5E300D2F2590}" type="presOf" srcId="{2A5BFF4D-D205-49B2-8B60-FC0073D4478E}" destId="{639D3557-F84F-4ADA-A572-B27B096DA429}" srcOrd="1" destOrd="0" presId="urn:microsoft.com/office/officeart/2005/8/layout/list1"/>
    <dgm:cxn modelId="{67AB7D2D-A0F8-495F-A053-947AD76D6A6C}" type="presOf" srcId="{2F03CCB7-A667-4F23-9D78-41287BCC2468}" destId="{E2320460-0CF6-49CE-990A-608A5E2EE02F}" srcOrd="0" destOrd="0" presId="urn:microsoft.com/office/officeart/2005/8/layout/list1"/>
    <dgm:cxn modelId="{FA281D31-6912-4D69-B7F0-DBF491C6843E}" type="presOf" srcId="{520937B8-6740-43ED-8453-26C941F83CEA}" destId="{9AB2DA2A-A534-4662-8E78-5F61E9BFD74F}" srcOrd="0" destOrd="1" presId="urn:microsoft.com/office/officeart/2005/8/layout/list1"/>
    <dgm:cxn modelId="{3CBD8B31-5E2D-4614-B78E-D31603383C63}" srcId="{0320E365-A958-4DFD-9E15-F049D0979EEF}" destId="{520937B8-6740-43ED-8453-26C941F83CEA}" srcOrd="1" destOrd="0" parTransId="{20C0271D-7B1A-43E0-80CB-531C7B44DF96}" sibTransId="{B3E1CCD1-42D3-4826-A7B9-DD3FF1C93162}"/>
    <dgm:cxn modelId="{ECE86B3A-E33E-4549-9F92-33E85A02A982}" srcId="{0320E365-A958-4DFD-9E15-F049D0979EEF}" destId="{D16635AA-0353-4898-B239-A68287E0BBD0}" srcOrd="3" destOrd="0" parTransId="{A5E162D6-5F2D-4D57-9470-CC72A9D87AD5}" sibTransId="{530B03D1-5217-461E-B005-A7539F3BDC88}"/>
    <dgm:cxn modelId="{835C803D-075A-493B-B591-98E6CB7A26D7}" type="presOf" srcId="{0CF7D9B6-7F46-4BCC-8B15-3856636F3BE3}" destId="{9AB2DA2A-A534-4662-8E78-5F61E9BFD74F}" srcOrd="0" destOrd="4" presId="urn:microsoft.com/office/officeart/2005/8/layout/list1"/>
    <dgm:cxn modelId="{F4BCF45F-2F9E-447C-B0A9-B5E97862E861}" type="presOf" srcId="{1CED4C23-3F18-43C6-AF61-908E08732EE2}" destId="{6C0DDE27-48AA-4E31-9436-9B88C8BAA15A}" srcOrd="0" destOrd="0" presId="urn:microsoft.com/office/officeart/2005/8/layout/list1"/>
    <dgm:cxn modelId="{29D47661-BBEB-4716-AB32-00DAC9BAFE2A}" srcId="{2F03CCB7-A667-4F23-9D78-41287BCC2468}" destId="{2A5BFF4D-D205-49B2-8B60-FC0073D4478E}" srcOrd="2" destOrd="0" parTransId="{2BE87E3D-DBAB-48EA-887E-57D27863ACC8}" sibTransId="{F9A876B0-6598-46DC-A11B-688900A45B45}"/>
    <dgm:cxn modelId="{E45EA542-44FD-4A3B-AA09-609D0656258D}" srcId="{0320E365-A958-4DFD-9E15-F049D0979EEF}" destId="{0CF7D9B6-7F46-4BCC-8B15-3856636F3BE3}" srcOrd="4" destOrd="0" parTransId="{66E3AF59-030F-44E8-93DC-2B1BE6B1FDF6}" sibTransId="{A4AD90A7-4259-4EC7-8A31-3B2DD52E3D51}"/>
    <dgm:cxn modelId="{6BE6DA43-5EAD-4906-BF4A-757BE47F4EBE}" srcId="{20C030C4-3512-4ADC-A61E-6255E28108E7}" destId="{C58300D4-8D61-49C5-A345-A6CE6935A625}" srcOrd="1" destOrd="0" parTransId="{C970B870-C418-41AB-9559-87392D6C7126}" sibTransId="{99A67ABF-5F54-444B-B225-743A3316E044}"/>
    <dgm:cxn modelId="{71021C64-B804-4302-A269-D4A17BB0D7C3}" srcId="{20C030C4-3512-4ADC-A61E-6255E28108E7}" destId="{8C0EA5FB-47F6-403C-9726-18F6D3F7DC80}" srcOrd="0" destOrd="0" parTransId="{8191A45A-3177-4B01-AAE5-15BD36DA0C62}" sibTransId="{A8D648FB-C563-4E9E-926C-B800CFC20F39}"/>
    <dgm:cxn modelId="{F6A95F49-9F38-4810-A605-CC683F804E8E}" type="presOf" srcId="{20C030C4-3512-4ADC-A61E-6255E28108E7}" destId="{DD550638-16DA-4159-99A0-0B22A51EBD32}" srcOrd="0" destOrd="3" presId="urn:microsoft.com/office/officeart/2005/8/layout/list1"/>
    <dgm:cxn modelId="{ED1C9E4B-DCAF-4957-A71D-8076ED792CF6}" type="presOf" srcId="{FCD67712-E322-469E-9302-7EA82C47F369}" destId="{9AB2DA2A-A534-4662-8E78-5F61E9BFD74F}" srcOrd="0" destOrd="0" presId="urn:microsoft.com/office/officeart/2005/8/layout/list1"/>
    <dgm:cxn modelId="{EB1DF84C-7A36-4697-B0EA-73723D77014B}" type="presOf" srcId="{C58300D4-8D61-49C5-A345-A6CE6935A625}" destId="{DD550638-16DA-4159-99A0-0B22A51EBD32}" srcOrd="0" destOrd="5" presId="urn:microsoft.com/office/officeart/2005/8/layout/list1"/>
    <dgm:cxn modelId="{D5CE626D-7A78-49FC-B7BD-1336DDDC733A}" type="presOf" srcId="{9C07631C-FE20-4758-B696-F414AC2DC63A}" destId="{16B18771-09E5-41DE-833B-456AE59B16F0}" srcOrd="1" destOrd="0" presId="urn:microsoft.com/office/officeart/2005/8/layout/list1"/>
    <dgm:cxn modelId="{711E7252-057B-4B65-AAD1-9540AEF5677A}" srcId="{0320E365-A958-4DFD-9E15-F049D0979EEF}" destId="{3BE39D18-A2C6-4601-993A-82140790D716}" srcOrd="2" destOrd="0" parTransId="{FFCB8B80-CE2D-424C-957D-AD4BA03934F3}" sibTransId="{722913AD-61F3-44E4-9A8B-F16C68407AAA}"/>
    <dgm:cxn modelId="{B1727252-BFF5-47CE-B621-C030B44F7B15}" type="presOf" srcId="{2A5BFF4D-D205-49B2-8B60-FC0073D4478E}" destId="{E52E6FD5-CF0C-4952-B4D0-C057D2AB203B}" srcOrd="0" destOrd="0" presId="urn:microsoft.com/office/officeart/2005/8/layout/list1"/>
    <dgm:cxn modelId="{E9B95972-2234-43E2-931C-838D9A3ACFB8}" srcId="{59C303B2-5290-4D7F-8706-138ACCFB6A78}" destId="{78610B92-C1EA-45C1-BAA0-A25F68DFE73B}" srcOrd="0" destOrd="0" parTransId="{1D5A6BA5-7797-4438-9B0D-54A749701B0A}" sibTransId="{4077E288-EC8D-4DEA-89CA-BCE08AA0B68E}"/>
    <dgm:cxn modelId="{E9ED8985-4A90-4737-A0F4-A2185C5957EB}" srcId="{2F03CCB7-A667-4F23-9D78-41287BCC2468}" destId="{9C07631C-FE20-4758-B696-F414AC2DC63A}" srcOrd="0" destOrd="0" parTransId="{29EF9F34-3EF4-4EB2-8AE8-574C9155F3BA}" sibTransId="{47791077-B797-44D5-B6FF-31766D8E6CCD}"/>
    <dgm:cxn modelId="{0BB7678C-C403-43D0-B1CF-BF9C8C45FBD3}" type="presOf" srcId="{D16635AA-0353-4898-B239-A68287E0BBD0}" destId="{9AB2DA2A-A534-4662-8E78-5F61E9BFD74F}" srcOrd="0" destOrd="3" presId="urn:microsoft.com/office/officeart/2005/8/layout/list1"/>
    <dgm:cxn modelId="{84FE928E-9EEF-4D2A-9590-279162EB7B74}" type="presOf" srcId="{78610B92-C1EA-45C1-BAA0-A25F68DFE73B}" destId="{DD550638-16DA-4159-99A0-0B22A51EBD32}" srcOrd="0" destOrd="1" presId="urn:microsoft.com/office/officeart/2005/8/layout/list1"/>
    <dgm:cxn modelId="{DFDFAE94-8881-4DF7-A1FB-8BCC32D88196}" srcId="{0320E365-A958-4DFD-9E15-F049D0979EEF}" destId="{FCD67712-E322-469E-9302-7EA82C47F369}" srcOrd="0" destOrd="0" parTransId="{E0F6A613-6512-4332-AB1D-FEB6BDFF2599}" sibTransId="{559B4C01-848C-4564-B462-DD8D800CC9DD}"/>
    <dgm:cxn modelId="{9624E0A0-57D4-4260-BBBF-7707105AFF02}" srcId="{9C07631C-FE20-4758-B696-F414AC2DC63A}" destId="{D218143E-51E5-4DF1-A204-4A6286AFA9BC}" srcOrd="2" destOrd="0" parTransId="{E65CC1A5-6835-4C68-8246-0A42E26436AA}" sibTransId="{CF9E726A-ADED-4F23-9AA0-D7D208901747}"/>
    <dgm:cxn modelId="{5B553FAF-2AA2-4C8E-9526-5BCC9A1623C0}" srcId="{2A5BFF4D-D205-49B2-8B60-FC0073D4478E}" destId="{20C030C4-3512-4ADC-A61E-6255E28108E7}" srcOrd="1" destOrd="0" parTransId="{8F477561-1A82-43D7-ADBE-3BACD1A09966}" sibTransId="{7E44D32E-7972-4B9F-8F08-9368DB27599D}"/>
    <dgm:cxn modelId="{621036B3-B985-4AB6-9A16-D3650F66415B}" type="presOf" srcId="{49BBCFD5-5B94-423B-8BCF-9602D26C8B90}" destId="{6C0DDE27-48AA-4E31-9436-9B88C8BAA15A}" srcOrd="0" destOrd="1" presId="urn:microsoft.com/office/officeart/2005/8/layout/list1"/>
    <dgm:cxn modelId="{743CFBB3-3A99-429D-ABA1-AEF873ADEFA6}" srcId="{9C07631C-FE20-4758-B696-F414AC2DC63A}" destId="{1CED4C23-3F18-43C6-AF61-908E08732EE2}" srcOrd="0" destOrd="0" parTransId="{0C20EE2B-5DA2-4985-99E9-AECF2BC5A0AF}" sibTransId="{3408B60E-4AE8-405C-A609-B5DF08BF2CF2}"/>
    <dgm:cxn modelId="{7CACE7C6-6122-4961-B46E-B7C736AFBD09}" srcId="{2F03CCB7-A667-4F23-9D78-41287BCC2468}" destId="{0320E365-A958-4DFD-9E15-F049D0979EEF}" srcOrd="1" destOrd="0" parTransId="{F57E360A-B598-4A14-BAF5-B4A8744AC1B4}" sibTransId="{A8BEB050-5272-4419-95E0-7092B3FC53A5}"/>
    <dgm:cxn modelId="{B1EDFEDF-4E0E-43CB-AA7A-070540EA5CD7}" srcId="{59C303B2-5290-4D7F-8706-138ACCFB6A78}" destId="{6F4BCA8B-1BAA-444C-B0A2-CBBA377E2585}" srcOrd="1" destOrd="0" parTransId="{C455FFCC-228C-4791-AE3E-DEE2443C42E4}" sibTransId="{C9D4BE32-F1DD-49FB-9190-857548000986}"/>
    <dgm:cxn modelId="{7B063BE2-2457-4723-BB3A-DC684EF806ED}" type="presOf" srcId="{0320E365-A958-4DFD-9E15-F049D0979EEF}" destId="{CFA97723-7F54-43EF-AD6A-E49BAA26607F}" srcOrd="1" destOrd="0" presId="urn:microsoft.com/office/officeart/2005/8/layout/list1"/>
    <dgm:cxn modelId="{F91F2AE8-6786-4B46-ABBF-6C16CA308C41}" srcId="{9C07631C-FE20-4758-B696-F414AC2DC63A}" destId="{49BBCFD5-5B94-423B-8BCF-9602D26C8B90}" srcOrd="1" destOrd="0" parTransId="{623BB5F4-B51D-4B48-A0C5-CCBE4B23EA26}" sibTransId="{81A3827B-1BD8-4317-AB62-01B5396C7A7C}"/>
    <dgm:cxn modelId="{02A14AF3-91B1-4DAD-9DF8-469DB7CA356C}" srcId="{2A5BFF4D-D205-49B2-8B60-FC0073D4478E}" destId="{59C303B2-5290-4D7F-8706-138ACCFB6A78}" srcOrd="0" destOrd="0" parTransId="{119A738E-5CEB-4F64-9E86-B68F7CA89447}" sibTransId="{87589D2B-B73E-4377-8A6D-2F98DE817EA4}"/>
    <dgm:cxn modelId="{3B7D4E78-9658-4D4B-9440-068B1C4EE478}" type="presParOf" srcId="{E2320460-0CF6-49CE-990A-608A5E2EE02F}" destId="{735F2C98-C3F6-4CCE-A065-2F4B307B4A55}" srcOrd="0" destOrd="0" presId="urn:microsoft.com/office/officeart/2005/8/layout/list1"/>
    <dgm:cxn modelId="{0FF9F26E-7803-4ED9-B813-07853BB13C9C}" type="presParOf" srcId="{735F2C98-C3F6-4CCE-A065-2F4B307B4A55}" destId="{28F47ECD-36CC-42D9-85C8-F2F19A52FB63}" srcOrd="0" destOrd="0" presId="urn:microsoft.com/office/officeart/2005/8/layout/list1"/>
    <dgm:cxn modelId="{3F45D69C-E99E-45DD-B1B0-8B2731D08B25}" type="presParOf" srcId="{735F2C98-C3F6-4CCE-A065-2F4B307B4A55}" destId="{16B18771-09E5-41DE-833B-456AE59B16F0}" srcOrd="1" destOrd="0" presId="urn:microsoft.com/office/officeart/2005/8/layout/list1"/>
    <dgm:cxn modelId="{74F7E3C2-11AC-4CD7-AC75-AFF4191E2634}" type="presParOf" srcId="{E2320460-0CF6-49CE-990A-608A5E2EE02F}" destId="{D6E9ACC4-5F90-4627-B1BD-506B36411C95}" srcOrd="1" destOrd="0" presId="urn:microsoft.com/office/officeart/2005/8/layout/list1"/>
    <dgm:cxn modelId="{BFC51992-48AA-4EFF-8A64-3F766BF8DE13}" type="presParOf" srcId="{E2320460-0CF6-49CE-990A-608A5E2EE02F}" destId="{6C0DDE27-48AA-4E31-9436-9B88C8BAA15A}" srcOrd="2" destOrd="0" presId="urn:microsoft.com/office/officeart/2005/8/layout/list1"/>
    <dgm:cxn modelId="{02418900-46FD-4AE5-97E6-D71AF5DA08F0}" type="presParOf" srcId="{E2320460-0CF6-49CE-990A-608A5E2EE02F}" destId="{5AE2B4C8-B900-4A2F-871A-6D2036943F79}" srcOrd="3" destOrd="0" presId="urn:microsoft.com/office/officeart/2005/8/layout/list1"/>
    <dgm:cxn modelId="{B4580568-8983-49D7-B891-443771C9CF3B}" type="presParOf" srcId="{E2320460-0CF6-49CE-990A-608A5E2EE02F}" destId="{308686C3-C38D-43F9-87D5-C8F93C4FEF59}" srcOrd="4" destOrd="0" presId="urn:microsoft.com/office/officeart/2005/8/layout/list1"/>
    <dgm:cxn modelId="{49D9F119-54F2-441F-9679-2FE122E8099B}" type="presParOf" srcId="{308686C3-C38D-43F9-87D5-C8F93C4FEF59}" destId="{1A106ADD-FDC0-4036-9A52-0DA2C1949A52}" srcOrd="0" destOrd="0" presId="urn:microsoft.com/office/officeart/2005/8/layout/list1"/>
    <dgm:cxn modelId="{84DC69E2-365C-4360-B443-F8459BC3FB50}" type="presParOf" srcId="{308686C3-C38D-43F9-87D5-C8F93C4FEF59}" destId="{CFA97723-7F54-43EF-AD6A-E49BAA26607F}" srcOrd="1" destOrd="0" presId="urn:microsoft.com/office/officeart/2005/8/layout/list1"/>
    <dgm:cxn modelId="{C213D7D8-7C71-413E-85E4-7F92AF6C1D98}" type="presParOf" srcId="{E2320460-0CF6-49CE-990A-608A5E2EE02F}" destId="{869EB91C-8B3C-4596-9318-537BC7831C9D}" srcOrd="5" destOrd="0" presId="urn:microsoft.com/office/officeart/2005/8/layout/list1"/>
    <dgm:cxn modelId="{482553B9-E6E1-406C-A40F-5AD21D5AA369}" type="presParOf" srcId="{E2320460-0CF6-49CE-990A-608A5E2EE02F}" destId="{9AB2DA2A-A534-4662-8E78-5F61E9BFD74F}" srcOrd="6" destOrd="0" presId="urn:microsoft.com/office/officeart/2005/8/layout/list1"/>
    <dgm:cxn modelId="{C8BB0477-F73F-4402-B4FF-DA7C5C2D319D}" type="presParOf" srcId="{E2320460-0CF6-49CE-990A-608A5E2EE02F}" destId="{D0072C8C-5D96-473F-80A1-DD719C36EFEC}" srcOrd="7" destOrd="0" presId="urn:microsoft.com/office/officeart/2005/8/layout/list1"/>
    <dgm:cxn modelId="{461A9BEE-3C22-45EE-BB14-AD876C843B50}" type="presParOf" srcId="{E2320460-0CF6-49CE-990A-608A5E2EE02F}" destId="{DC3ADE5D-494B-483B-AB7E-CDFF4D4B419E}" srcOrd="8" destOrd="0" presId="urn:microsoft.com/office/officeart/2005/8/layout/list1"/>
    <dgm:cxn modelId="{11FD8A44-0068-4A09-8C55-C29909ABCBE7}" type="presParOf" srcId="{DC3ADE5D-494B-483B-AB7E-CDFF4D4B419E}" destId="{E52E6FD5-CF0C-4952-B4D0-C057D2AB203B}" srcOrd="0" destOrd="0" presId="urn:microsoft.com/office/officeart/2005/8/layout/list1"/>
    <dgm:cxn modelId="{ABACD53F-6771-4BA7-91F6-06B956D26246}" type="presParOf" srcId="{DC3ADE5D-494B-483B-AB7E-CDFF4D4B419E}" destId="{639D3557-F84F-4ADA-A572-B27B096DA429}" srcOrd="1" destOrd="0" presId="urn:microsoft.com/office/officeart/2005/8/layout/list1"/>
    <dgm:cxn modelId="{BE2C0DB3-5D51-4864-A4A3-FBAF1137351B}" type="presParOf" srcId="{E2320460-0CF6-49CE-990A-608A5E2EE02F}" destId="{F156C8CC-55DE-4816-8CE4-CC4276F0478F}" srcOrd="9" destOrd="0" presId="urn:microsoft.com/office/officeart/2005/8/layout/list1"/>
    <dgm:cxn modelId="{88489B25-96F0-49A8-ABD1-AF46EBC6A928}" type="presParOf" srcId="{E2320460-0CF6-49CE-990A-608A5E2EE02F}" destId="{DD550638-16DA-4159-99A0-0B22A51EBD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1D9F6-2EB8-4C66-81A0-8AB67F4DDD4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969E14B-E67E-4B9E-99EA-3D39879853EA}">
      <dgm:prSet/>
      <dgm:spPr/>
      <dgm:t>
        <a:bodyPr/>
        <a:lstStyle/>
        <a:p>
          <a:endParaRPr lang="de-AT"/>
        </a:p>
      </dgm:t>
    </dgm:pt>
    <dgm:pt modelId="{8F51F844-FD98-4297-88C8-62841AE20BE3}" type="parTrans" cxnId="{CBB3D9DD-DF37-48AE-954C-5DB985EAA465}">
      <dgm:prSet/>
      <dgm:spPr/>
      <dgm:t>
        <a:bodyPr/>
        <a:lstStyle/>
        <a:p>
          <a:endParaRPr lang="de-AT"/>
        </a:p>
      </dgm:t>
    </dgm:pt>
    <dgm:pt modelId="{BC055BFE-2334-4FDE-84EE-70ED8C5CF262}" type="sibTrans" cxnId="{CBB3D9DD-DF37-48AE-954C-5DB985EAA465}">
      <dgm:prSet/>
      <dgm:spPr>
        <a:blipFill dpi="0" rotWithShape="1">
          <a:blip xmlns:r="http://schemas.openxmlformats.org/officeDocument/2006/relationships" r:embed="rId1"/>
          <a:srcRect/>
          <a:stretch>
            <a:fillRect l="1732" t="9793" r="1732" b="9793"/>
          </a:stretch>
        </a:blipFill>
        <a:ln w="57150">
          <a:solidFill>
            <a:srgbClr val="EF2B5B"/>
          </a:solidFill>
        </a:ln>
      </dgm:spPr>
      <dgm:t>
        <a:bodyPr/>
        <a:lstStyle/>
        <a:p>
          <a:endParaRPr lang="de-AT"/>
        </a:p>
      </dgm:t>
    </dgm:pt>
    <dgm:pt modelId="{B1AAF6EF-064F-4125-A98B-70E90D7C318C}">
      <dgm:prSet phldrT="[Text]"/>
      <dgm:spPr/>
      <dgm:t>
        <a:bodyPr/>
        <a:lstStyle/>
        <a:p>
          <a:endParaRPr lang="de-AT"/>
        </a:p>
      </dgm:t>
    </dgm:pt>
    <dgm:pt modelId="{1ABC6914-7A1E-45A1-9F56-D56A031F934B}" type="parTrans" cxnId="{524CFAA7-6F58-40F8-8DCC-E9009DDBAD8D}">
      <dgm:prSet/>
      <dgm:spPr/>
      <dgm:t>
        <a:bodyPr/>
        <a:lstStyle/>
        <a:p>
          <a:endParaRPr lang="de-AT"/>
        </a:p>
      </dgm:t>
    </dgm:pt>
    <dgm:pt modelId="{8DBFFD0C-F5EE-4E97-8143-62EC659326D1}" type="sibTrans" cxnId="{524CFAA7-6F58-40F8-8DCC-E9009DDBAD8D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943" t="13492" r="6943" b="13492"/>
          </a:stretch>
        </a:blipFill>
        <a:ln w="57150">
          <a:solidFill>
            <a:srgbClr val="F70146"/>
          </a:solidFill>
        </a:ln>
      </dgm:spPr>
      <dgm:t>
        <a:bodyPr/>
        <a:lstStyle/>
        <a:p>
          <a:endParaRPr lang="de-AT"/>
        </a:p>
      </dgm:t>
    </dgm:pt>
    <dgm:pt modelId="{AE463411-9263-4825-9E46-A9337FA42733}">
      <dgm:prSet phldrT="[Text]" phldr="1"/>
      <dgm:spPr/>
      <dgm:t>
        <a:bodyPr/>
        <a:lstStyle/>
        <a:p>
          <a:endParaRPr lang="de-AT"/>
        </a:p>
      </dgm:t>
    </dgm:pt>
    <dgm:pt modelId="{D673D94D-8173-4DB1-A941-D41B1ADCE613}" type="parTrans" cxnId="{3D19B2C1-8CE1-47A2-ADD2-2CE00DE9D0DE}">
      <dgm:prSet/>
      <dgm:spPr/>
      <dgm:t>
        <a:bodyPr/>
        <a:lstStyle/>
        <a:p>
          <a:endParaRPr lang="de-AT"/>
        </a:p>
      </dgm:t>
    </dgm:pt>
    <dgm:pt modelId="{F8DAB36B-8194-4034-AEF5-F4679A9A79AE}" type="sibTrans" cxnId="{3D19B2C1-8CE1-47A2-ADD2-2CE00DE9D0D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57150">
          <a:solidFill>
            <a:srgbClr val="F70146"/>
          </a:solidFill>
        </a:ln>
      </dgm:spPr>
      <dgm:t>
        <a:bodyPr/>
        <a:lstStyle/>
        <a:p>
          <a:endParaRPr lang="de-AT"/>
        </a:p>
      </dgm:t>
    </dgm:pt>
    <dgm:pt modelId="{5809575D-1CA4-4B86-A867-D839A312237E}">
      <dgm:prSet phldrT="[Text]" phldr="1"/>
      <dgm:spPr/>
      <dgm:t>
        <a:bodyPr/>
        <a:lstStyle/>
        <a:p>
          <a:endParaRPr lang="de-AT"/>
        </a:p>
      </dgm:t>
    </dgm:pt>
    <dgm:pt modelId="{D04A6842-DBFF-482A-A5A7-6B798430C100}" type="parTrans" cxnId="{F9122EA5-4354-4D20-814F-099C4988BA93}">
      <dgm:prSet/>
      <dgm:spPr/>
      <dgm:t>
        <a:bodyPr/>
        <a:lstStyle/>
        <a:p>
          <a:endParaRPr lang="de-AT"/>
        </a:p>
      </dgm:t>
    </dgm:pt>
    <dgm:pt modelId="{F38A8F12-F5A9-42EC-BE90-4956A764E25C}" type="sibTrans" cxnId="{F9122EA5-4354-4D20-814F-099C4988BA93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73" t="7666" r="873" b="7666"/>
          </a:stretch>
        </a:blipFill>
        <a:ln w="57150">
          <a:solidFill>
            <a:srgbClr val="F70146"/>
          </a:solidFill>
        </a:ln>
      </dgm:spPr>
      <dgm:t>
        <a:bodyPr/>
        <a:lstStyle/>
        <a:p>
          <a:endParaRPr lang="de-AT"/>
        </a:p>
      </dgm:t>
    </dgm:pt>
    <dgm:pt modelId="{D8EDE1BF-F502-49CD-BC86-A685AE3EE373}" type="pres">
      <dgm:prSet presAssocID="{40D1D9F6-2EB8-4C66-81A0-8AB67F4DDD4D}" presName="Name0" presStyleCnt="0">
        <dgm:presLayoutVars>
          <dgm:chMax val="7"/>
          <dgm:chPref val="7"/>
          <dgm:dir/>
        </dgm:presLayoutVars>
      </dgm:prSet>
      <dgm:spPr/>
    </dgm:pt>
    <dgm:pt modelId="{D6DF6EED-8D16-4259-8CA3-4F6E49AB616C}" type="pres">
      <dgm:prSet presAssocID="{40D1D9F6-2EB8-4C66-81A0-8AB67F4DDD4D}" presName="Name1" presStyleCnt="0"/>
      <dgm:spPr/>
    </dgm:pt>
    <dgm:pt modelId="{F0F0C9AB-BFB9-4209-82D1-A66B1660CEDC}" type="pres">
      <dgm:prSet presAssocID="{BC055BFE-2334-4FDE-84EE-70ED8C5CF262}" presName="picture_1" presStyleCnt="0"/>
      <dgm:spPr/>
    </dgm:pt>
    <dgm:pt modelId="{E7CE4DF8-AA76-48F3-9CD5-16B0D923D355}" type="pres">
      <dgm:prSet presAssocID="{BC055BFE-2334-4FDE-84EE-70ED8C5CF262}" presName="pictureRepeatNode" presStyleLbl="alignImgPlace1" presStyleIdx="0" presStyleCnt="4" custScaleX="102901" custScaleY="108958" custLinFactNeighborX="-16691"/>
      <dgm:spPr>
        <a:prstGeom prst="roundRect">
          <a:avLst/>
        </a:prstGeom>
      </dgm:spPr>
    </dgm:pt>
    <dgm:pt modelId="{32CC7D63-6315-412F-80C6-B5CB0798CACB}" type="pres">
      <dgm:prSet presAssocID="{4969E14B-E67E-4B9E-99EA-3D39879853EA}" presName="text_1" presStyleLbl="node1" presStyleIdx="0" presStyleCnt="0">
        <dgm:presLayoutVars>
          <dgm:bulletEnabled val="1"/>
        </dgm:presLayoutVars>
      </dgm:prSet>
      <dgm:spPr/>
    </dgm:pt>
    <dgm:pt modelId="{3F86D7AD-2E9B-4B79-B072-8E96949B1F3F}" type="pres">
      <dgm:prSet presAssocID="{8DBFFD0C-F5EE-4E97-8143-62EC659326D1}" presName="picture_2" presStyleCnt="0"/>
      <dgm:spPr/>
    </dgm:pt>
    <dgm:pt modelId="{8D983B50-3D0A-431F-9951-212E0006D6FD}" type="pres">
      <dgm:prSet presAssocID="{8DBFFD0C-F5EE-4E97-8143-62EC659326D1}" presName="pictureRepeatNode" presStyleLbl="alignImgPlace1" presStyleIdx="1" presStyleCnt="4" custScaleX="249703" custLinFactNeighborX="4071" custLinFactNeighborY="-45170"/>
      <dgm:spPr>
        <a:prstGeom prst="roundRect">
          <a:avLst/>
        </a:prstGeom>
      </dgm:spPr>
    </dgm:pt>
    <dgm:pt modelId="{353C0F76-1E7B-434A-8E35-4750705BB50A}" type="pres">
      <dgm:prSet presAssocID="{B1AAF6EF-064F-4125-A98B-70E90D7C318C}" presName="line_2" presStyleLbl="parChTrans1D1" presStyleIdx="0" presStyleCnt="3"/>
      <dgm:spPr>
        <a:ln w="57150">
          <a:solidFill>
            <a:srgbClr val="F70146"/>
          </a:solidFill>
        </a:ln>
      </dgm:spPr>
    </dgm:pt>
    <dgm:pt modelId="{2D09277C-8953-4A16-87A0-40C92AC19EE5}" type="pres">
      <dgm:prSet presAssocID="{B1AAF6EF-064F-4125-A98B-70E90D7C318C}" presName="textparent_2" presStyleLbl="node1" presStyleIdx="0" presStyleCnt="0"/>
      <dgm:spPr/>
    </dgm:pt>
    <dgm:pt modelId="{B799D698-8A10-43E3-937A-5DE1B775B66B}" type="pres">
      <dgm:prSet presAssocID="{B1AAF6EF-064F-4125-A98B-70E90D7C318C}" presName="text_2" presStyleLbl="revTx" presStyleIdx="0" presStyleCnt="3">
        <dgm:presLayoutVars>
          <dgm:bulletEnabled val="1"/>
        </dgm:presLayoutVars>
      </dgm:prSet>
      <dgm:spPr/>
    </dgm:pt>
    <dgm:pt modelId="{A2C1679A-D144-4436-B3A9-EEAC4B7A916E}" type="pres">
      <dgm:prSet presAssocID="{F8DAB36B-8194-4034-AEF5-F4679A9A79AE}" presName="picture_3" presStyleCnt="0"/>
      <dgm:spPr/>
    </dgm:pt>
    <dgm:pt modelId="{E3370F0E-A75F-4B3F-B1F5-01E02E582F6A}" type="pres">
      <dgm:prSet presAssocID="{F8DAB36B-8194-4034-AEF5-F4679A9A79AE}" presName="pictureRepeatNode" presStyleLbl="alignImgPlace1" presStyleIdx="2" presStyleCnt="4" custScaleX="137874" custScaleY="139927" custLinFactNeighborX="52071" custLinFactNeighborY="-13077"/>
      <dgm:spPr>
        <a:prstGeom prst="roundRect">
          <a:avLst/>
        </a:prstGeom>
      </dgm:spPr>
    </dgm:pt>
    <dgm:pt modelId="{DBE88A57-B2CF-4456-968E-2F04D4B9026E}" type="pres">
      <dgm:prSet presAssocID="{AE463411-9263-4825-9E46-A9337FA42733}" presName="line_3" presStyleLbl="parChTrans1D1" presStyleIdx="1" presStyleCnt="3"/>
      <dgm:spPr>
        <a:ln w="57150">
          <a:solidFill>
            <a:srgbClr val="F70146"/>
          </a:solidFill>
        </a:ln>
      </dgm:spPr>
    </dgm:pt>
    <dgm:pt modelId="{871E9CCF-25FF-4635-B0AA-F5684E387CA5}" type="pres">
      <dgm:prSet presAssocID="{AE463411-9263-4825-9E46-A9337FA42733}" presName="textparent_3" presStyleLbl="node1" presStyleIdx="0" presStyleCnt="0"/>
      <dgm:spPr/>
    </dgm:pt>
    <dgm:pt modelId="{2B75F541-7ABD-4EFD-90D8-CCE04F569CF6}" type="pres">
      <dgm:prSet presAssocID="{AE463411-9263-4825-9E46-A9337FA42733}" presName="text_3" presStyleLbl="revTx" presStyleIdx="1" presStyleCnt="3">
        <dgm:presLayoutVars>
          <dgm:bulletEnabled val="1"/>
        </dgm:presLayoutVars>
      </dgm:prSet>
      <dgm:spPr/>
    </dgm:pt>
    <dgm:pt modelId="{054C079C-AD3F-40BE-AF72-86FF8924CB28}" type="pres">
      <dgm:prSet presAssocID="{F38A8F12-F5A9-42EC-BE90-4956A764E25C}" presName="picture_4" presStyleCnt="0"/>
      <dgm:spPr/>
    </dgm:pt>
    <dgm:pt modelId="{78A38134-1164-49C4-8321-E9461DDC05FB}" type="pres">
      <dgm:prSet presAssocID="{F38A8F12-F5A9-42EC-BE90-4956A764E25C}" presName="pictureRepeatNode" presStyleLbl="alignImgPlace1" presStyleIdx="3" presStyleCnt="4" custScaleX="267529" custScaleY="114267" custLinFactNeighborX="-7263" custLinFactNeighborY="4111"/>
      <dgm:spPr>
        <a:prstGeom prst="roundRect">
          <a:avLst/>
        </a:prstGeom>
      </dgm:spPr>
    </dgm:pt>
    <dgm:pt modelId="{D5D60A10-4E5F-4129-B35F-BB64E00F774B}" type="pres">
      <dgm:prSet presAssocID="{5809575D-1CA4-4B86-A867-D839A312237E}" presName="line_4" presStyleLbl="parChTrans1D1" presStyleIdx="2" presStyleCnt="3"/>
      <dgm:spPr>
        <a:ln w="57150">
          <a:solidFill>
            <a:srgbClr val="F70146"/>
          </a:solidFill>
        </a:ln>
      </dgm:spPr>
    </dgm:pt>
    <dgm:pt modelId="{711F7C39-B597-4A68-92D7-0ABC395C9024}" type="pres">
      <dgm:prSet presAssocID="{5809575D-1CA4-4B86-A867-D839A312237E}" presName="textparent_4" presStyleLbl="node1" presStyleIdx="0" presStyleCnt="0"/>
      <dgm:spPr/>
    </dgm:pt>
    <dgm:pt modelId="{D35E0168-8F24-4257-ABBA-049E1C358B66}" type="pres">
      <dgm:prSet presAssocID="{5809575D-1CA4-4B86-A867-D839A312237E}" presName="text_4" presStyleLbl="revTx" presStyleIdx="2" presStyleCnt="3">
        <dgm:presLayoutVars>
          <dgm:bulletEnabled val="1"/>
        </dgm:presLayoutVars>
      </dgm:prSet>
      <dgm:spPr/>
    </dgm:pt>
  </dgm:ptLst>
  <dgm:cxnLst>
    <dgm:cxn modelId="{C6068400-C6A5-489C-91B7-81A232274D91}" type="presOf" srcId="{8DBFFD0C-F5EE-4E97-8143-62EC659326D1}" destId="{8D983B50-3D0A-431F-9951-212E0006D6FD}" srcOrd="0" destOrd="0" presId="urn:microsoft.com/office/officeart/2008/layout/CircularPictureCallout"/>
    <dgm:cxn modelId="{4A43FB0A-D89B-4A50-AA53-3090821AD01B}" type="presOf" srcId="{BC055BFE-2334-4FDE-84EE-70ED8C5CF262}" destId="{E7CE4DF8-AA76-48F3-9CD5-16B0D923D355}" srcOrd="0" destOrd="0" presId="urn:microsoft.com/office/officeart/2008/layout/CircularPictureCallout"/>
    <dgm:cxn modelId="{C69E9C28-2789-49A5-9D90-BD76C3FCC5ED}" type="presOf" srcId="{F8DAB36B-8194-4034-AEF5-F4679A9A79AE}" destId="{E3370F0E-A75F-4B3F-B1F5-01E02E582F6A}" srcOrd="0" destOrd="0" presId="urn:microsoft.com/office/officeart/2008/layout/CircularPictureCallout"/>
    <dgm:cxn modelId="{7596A434-680C-4AFA-98DB-CA7CF2C46A94}" type="presOf" srcId="{AE463411-9263-4825-9E46-A9337FA42733}" destId="{2B75F541-7ABD-4EFD-90D8-CCE04F569CF6}" srcOrd="0" destOrd="0" presId="urn:microsoft.com/office/officeart/2008/layout/CircularPictureCallout"/>
    <dgm:cxn modelId="{FE482447-FF73-4DDF-A1DD-0B4B23D8776F}" type="presOf" srcId="{F38A8F12-F5A9-42EC-BE90-4956A764E25C}" destId="{78A38134-1164-49C4-8321-E9461DDC05FB}" srcOrd="0" destOrd="0" presId="urn:microsoft.com/office/officeart/2008/layout/CircularPictureCallout"/>
    <dgm:cxn modelId="{F9122EA5-4354-4D20-814F-099C4988BA93}" srcId="{40D1D9F6-2EB8-4C66-81A0-8AB67F4DDD4D}" destId="{5809575D-1CA4-4B86-A867-D839A312237E}" srcOrd="3" destOrd="0" parTransId="{D04A6842-DBFF-482A-A5A7-6B798430C100}" sibTransId="{F38A8F12-F5A9-42EC-BE90-4956A764E25C}"/>
    <dgm:cxn modelId="{524CFAA7-6F58-40F8-8DCC-E9009DDBAD8D}" srcId="{40D1D9F6-2EB8-4C66-81A0-8AB67F4DDD4D}" destId="{B1AAF6EF-064F-4125-A98B-70E90D7C318C}" srcOrd="1" destOrd="0" parTransId="{1ABC6914-7A1E-45A1-9F56-D56A031F934B}" sibTransId="{8DBFFD0C-F5EE-4E97-8143-62EC659326D1}"/>
    <dgm:cxn modelId="{3D19B2C1-8CE1-47A2-ADD2-2CE00DE9D0DE}" srcId="{40D1D9F6-2EB8-4C66-81A0-8AB67F4DDD4D}" destId="{AE463411-9263-4825-9E46-A9337FA42733}" srcOrd="2" destOrd="0" parTransId="{D673D94D-8173-4DB1-A941-D41B1ADCE613}" sibTransId="{F8DAB36B-8194-4034-AEF5-F4679A9A79AE}"/>
    <dgm:cxn modelId="{AB810DC7-E8F8-44BA-96EF-A293D1F84B81}" type="presOf" srcId="{B1AAF6EF-064F-4125-A98B-70E90D7C318C}" destId="{B799D698-8A10-43E3-937A-5DE1B775B66B}" srcOrd="0" destOrd="0" presId="urn:microsoft.com/office/officeart/2008/layout/CircularPictureCallout"/>
    <dgm:cxn modelId="{86187DD3-E7DA-492D-9838-DADB14D7C2AF}" type="presOf" srcId="{5809575D-1CA4-4B86-A867-D839A312237E}" destId="{D35E0168-8F24-4257-ABBA-049E1C358B66}" srcOrd="0" destOrd="0" presId="urn:microsoft.com/office/officeart/2008/layout/CircularPictureCallout"/>
    <dgm:cxn modelId="{6968FAD7-59B1-4C5D-8DA6-E92DFBCE8FEE}" type="presOf" srcId="{40D1D9F6-2EB8-4C66-81A0-8AB67F4DDD4D}" destId="{D8EDE1BF-F502-49CD-BC86-A685AE3EE373}" srcOrd="0" destOrd="0" presId="urn:microsoft.com/office/officeart/2008/layout/CircularPictureCallout"/>
    <dgm:cxn modelId="{9B6826DA-2C35-42CB-92B6-ADA9429A90CC}" type="presOf" srcId="{4969E14B-E67E-4B9E-99EA-3D39879853EA}" destId="{32CC7D63-6315-412F-80C6-B5CB0798CACB}" srcOrd="0" destOrd="0" presId="urn:microsoft.com/office/officeart/2008/layout/CircularPictureCallout"/>
    <dgm:cxn modelId="{CBB3D9DD-DF37-48AE-954C-5DB985EAA465}" srcId="{40D1D9F6-2EB8-4C66-81A0-8AB67F4DDD4D}" destId="{4969E14B-E67E-4B9E-99EA-3D39879853EA}" srcOrd="0" destOrd="0" parTransId="{8F51F844-FD98-4297-88C8-62841AE20BE3}" sibTransId="{BC055BFE-2334-4FDE-84EE-70ED8C5CF262}"/>
    <dgm:cxn modelId="{3FACBE64-7A59-488A-9A50-5C8406C60965}" type="presParOf" srcId="{D8EDE1BF-F502-49CD-BC86-A685AE3EE373}" destId="{D6DF6EED-8D16-4259-8CA3-4F6E49AB616C}" srcOrd="0" destOrd="0" presId="urn:microsoft.com/office/officeart/2008/layout/CircularPictureCallout"/>
    <dgm:cxn modelId="{9A29E495-E729-45FB-B1D3-164A4FA869DC}" type="presParOf" srcId="{D6DF6EED-8D16-4259-8CA3-4F6E49AB616C}" destId="{F0F0C9AB-BFB9-4209-82D1-A66B1660CEDC}" srcOrd="0" destOrd="0" presId="urn:microsoft.com/office/officeart/2008/layout/CircularPictureCallout"/>
    <dgm:cxn modelId="{1C3C1FAB-16A5-4499-84C4-0A3DBFBFA2A7}" type="presParOf" srcId="{F0F0C9AB-BFB9-4209-82D1-A66B1660CEDC}" destId="{E7CE4DF8-AA76-48F3-9CD5-16B0D923D355}" srcOrd="0" destOrd="0" presId="urn:microsoft.com/office/officeart/2008/layout/CircularPictureCallout"/>
    <dgm:cxn modelId="{950D7F89-4BEA-41C1-9FAB-215A9E106B28}" type="presParOf" srcId="{D6DF6EED-8D16-4259-8CA3-4F6E49AB616C}" destId="{32CC7D63-6315-412F-80C6-B5CB0798CACB}" srcOrd="1" destOrd="0" presId="urn:microsoft.com/office/officeart/2008/layout/CircularPictureCallout"/>
    <dgm:cxn modelId="{DFE80E42-77B9-47AC-BA4E-9B55A1F6150C}" type="presParOf" srcId="{D6DF6EED-8D16-4259-8CA3-4F6E49AB616C}" destId="{3F86D7AD-2E9B-4B79-B072-8E96949B1F3F}" srcOrd="2" destOrd="0" presId="urn:microsoft.com/office/officeart/2008/layout/CircularPictureCallout"/>
    <dgm:cxn modelId="{7ADDCE68-DBFE-4A35-ACC6-4C2197E984B0}" type="presParOf" srcId="{3F86D7AD-2E9B-4B79-B072-8E96949B1F3F}" destId="{8D983B50-3D0A-431F-9951-212E0006D6FD}" srcOrd="0" destOrd="0" presId="urn:microsoft.com/office/officeart/2008/layout/CircularPictureCallout"/>
    <dgm:cxn modelId="{167B1CC1-FF1D-4A58-BB97-AD6D346DFC40}" type="presParOf" srcId="{D6DF6EED-8D16-4259-8CA3-4F6E49AB616C}" destId="{353C0F76-1E7B-434A-8E35-4750705BB50A}" srcOrd="3" destOrd="0" presId="urn:microsoft.com/office/officeart/2008/layout/CircularPictureCallout"/>
    <dgm:cxn modelId="{7E30F892-75EE-4205-93D2-51E13DE3E310}" type="presParOf" srcId="{D6DF6EED-8D16-4259-8CA3-4F6E49AB616C}" destId="{2D09277C-8953-4A16-87A0-40C92AC19EE5}" srcOrd="4" destOrd="0" presId="urn:microsoft.com/office/officeart/2008/layout/CircularPictureCallout"/>
    <dgm:cxn modelId="{31B0DE3C-C1DE-437F-9BF9-0C0CC07F0694}" type="presParOf" srcId="{2D09277C-8953-4A16-87A0-40C92AC19EE5}" destId="{B799D698-8A10-43E3-937A-5DE1B775B66B}" srcOrd="0" destOrd="0" presId="urn:microsoft.com/office/officeart/2008/layout/CircularPictureCallout"/>
    <dgm:cxn modelId="{2A9896A4-AEE3-40D1-93EE-0DC2B46FB64F}" type="presParOf" srcId="{D6DF6EED-8D16-4259-8CA3-4F6E49AB616C}" destId="{A2C1679A-D144-4436-B3A9-EEAC4B7A916E}" srcOrd="5" destOrd="0" presId="urn:microsoft.com/office/officeart/2008/layout/CircularPictureCallout"/>
    <dgm:cxn modelId="{A9A1CC9D-5BDA-4DD4-9ADE-62EFB71DF327}" type="presParOf" srcId="{A2C1679A-D144-4436-B3A9-EEAC4B7A916E}" destId="{E3370F0E-A75F-4B3F-B1F5-01E02E582F6A}" srcOrd="0" destOrd="0" presId="urn:microsoft.com/office/officeart/2008/layout/CircularPictureCallout"/>
    <dgm:cxn modelId="{079CE4CB-4BBD-434B-839D-CD43884BD5BB}" type="presParOf" srcId="{D6DF6EED-8D16-4259-8CA3-4F6E49AB616C}" destId="{DBE88A57-B2CF-4456-968E-2F04D4B9026E}" srcOrd="6" destOrd="0" presId="urn:microsoft.com/office/officeart/2008/layout/CircularPictureCallout"/>
    <dgm:cxn modelId="{48318D02-D52D-48E7-9985-1EDDBBEB728C}" type="presParOf" srcId="{D6DF6EED-8D16-4259-8CA3-4F6E49AB616C}" destId="{871E9CCF-25FF-4635-B0AA-F5684E387CA5}" srcOrd="7" destOrd="0" presId="urn:microsoft.com/office/officeart/2008/layout/CircularPictureCallout"/>
    <dgm:cxn modelId="{8EAE9661-5710-4C29-9367-F05CB9E869CB}" type="presParOf" srcId="{871E9CCF-25FF-4635-B0AA-F5684E387CA5}" destId="{2B75F541-7ABD-4EFD-90D8-CCE04F569CF6}" srcOrd="0" destOrd="0" presId="urn:microsoft.com/office/officeart/2008/layout/CircularPictureCallout"/>
    <dgm:cxn modelId="{13F087BF-3143-4D8B-BC22-1C55007E15D6}" type="presParOf" srcId="{D6DF6EED-8D16-4259-8CA3-4F6E49AB616C}" destId="{054C079C-AD3F-40BE-AF72-86FF8924CB28}" srcOrd="8" destOrd="0" presId="urn:microsoft.com/office/officeart/2008/layout/CircularPictureCallout"/>
    <dgm:cxn modelId="{806CE5F6-6949-4115-B403-02E584671E64}" type="presParOf" srcId="{054C079C-AD3F-40BE-AF72-86FF8924CB28}" destId="{78A38134-1164-49C4-8321-E9461DDC05FB}" srcOrd="0" destOrd="0" presId="urn:microsoft.com/office/officeart/2008/layout/CircularPictureCallout"/>
    <dgm:cxn modelId="{BD1C7B8D-C53F-44F4-AA2C-B469D47B9108}" type="presParOf" srcId="{D6DF6EED-8D16-4259-8CA3-4F6E49AB616C}" destId="{D5D60A10-4E5F-4129-B35F-BB64E00F774B}" srcOrd="9" destOrd="0" presId="urn:microsoft.com/office/officeart/2008/layout/CircularPictureCallout"/>
    <dgm:cxn modelId="{0CFA20F9-3BB2-4068-ADB5-682CBED292E8}" type="presParOf" srcId="{D6DF6EED-8D16-4259-8CA3-4F6E49AB616C}" destId="{711F7C39-B597-4A68-92D7-0ABC395C9024}" srcOrd="10" destOrd="0" presId="urn:microsoft.com/office/officeart/2008/layout/CircularPictureCallout"/>
    <dgm:cxn modelId="{7EA68EF2-F07E-458D-AB8F-62948B8D9F50}" type="presParOf" srcId="{711F7C39-B597-4A68-92D7-0ABC395C9024}" destId="{D35E0168-8F24-4257-ABBA-049E1C358B6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DDE27-48AA-4E31-9436-9B88C8BAA15A}">
      <dsp:nvSpPr>
        <dsp:cNvPr id="0" name=""/>
        <dsp:cNvSpPr/>
      </dsp:nvSpPr>
      <dsp:spPr>
        <a:xfrm>
          <a:off x="0" y="1627724"/>
          <a:ext cx="14475252" cy="8057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440" tIns="1103884" rIns="1123440" bIns="376936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AT" sz="5300" kern="1200" dirty="0"/>
            <a:t>Röntgenröhren &amp; Elektronenlinearbeschleuniger</a:t>
          </a: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 dirty="0"/>
            <a:t>Bremsstrahlung abhängig vom Target-Material und Dicke</a:t>
          </a: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 dirty="0"/>
            <a:t>Kontinuierliches Röntgenspektrum</a:t>
          </a:r>
        </a:p>
      </dsp:txBody>
      <dsp:txXfrm>
        <a:off x="0" y="1627724"/>
        <a:ext cx="14475252" cy="8057304"/>
      </dsp:txXfrm>
    </dsp:sp>
    <dsp:sp modelId="{16B18771-09E5-41DE-833B-456AE59B16F0}">
      <dsp:nvSpPr>
        <dsp:cNvPr id="0" name=""/>
        <dsp:cNvSpPr/>
      </dsp:nvSpPr>
      <dsp:spPr>
        <a:xfrm>
          <a:off x="723762" y="845444"/>
          <a:ext cx="10132676" cy="1564560"/>
        </a:xfrm>
        <a:prstGeom prst="roundRect">
          <a:avLst/>
        </a:prstGeom>
        <a:solidFill>
          <a:srgbClr val="F701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991" tIns="0" rIns="382991" bIns="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300" kern="1200" dirty="0"/>
            <a:t>Röntgenstrahlerzeugung</a:t>
          </a:r>
        </a:p>
      </dsp:txBody>
      <dsp:txXfrm>
        <a:off x="800138" y="921820"/>
        <a:ext cx="9979924" cy="1411808"/>
      </dsp:txXfrm>
    </dsp:sp>
    <dsp:sp modelId="{9AB2DA2A-A534-4662-8E78-5F61E9BFD74F}">
      <dsp:nvSpPr>
        <dsp:cNvPr id="0" name=""/>
        <dsp:cNvSpPr/>
      </dsp:nvSpPr>
      <dsp:spPr>
        <a:xfrm>
          <a:off x="0" y="10753508"/>
          <a:ext cx="14475252" cy="140979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440" tIns="1103884" rIns="1123440" bIns="376936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AT" sz="5300" kern="1200" dirty="0"/>
            <a:t>Sechs Einheiten</a:t>
          </a: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 dirty="0"/>
            <a:t>Wanderwellen- und Stehwellenbeschleuniger</a:t>
          </a: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/>
            <a:t>Zwei Bauarten</a:t>
          </a:r>
          <a:endParaRPr lang="de-AT" sz="5300" kern="1200" dirty="0"/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 dirty="0"/>
            <a:t>Elektronen- oder Photonenstrahlung</a:t>
          </a:r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 dirty="0"/>
            <a:t>Drehbar</a:t>
          </a:r>
        </a:p>
      </dsp:txBody>
      <dsp:txXfrm>
        <a:off x="0" y="10753508"/>
        <a:ext cx="14475252" cy="14097985"/>
      </dsp:txXfrm>
    </dsp:sp>
    <dsp:sp modelId="{CFA97723-7F54-43EF-AD6A-E49BAA26607F}">
      <dsp:nvSpPr>
        <dsp:cNvPr id="0" name=""/>
        <dsp:cNvSpPr/>
      </dsp:nvSpPr>
      <dsp:spPr>
        <a:xfrm>
          <a:off x="723762" y="9971228"/>
          <a:ext cx="10132676" cy="1564560"/>
        </a:xfrm>
        <a:prstGeom prst="roundRect">
          <a:avLst/>
        </a:prstGeom>
        <a:solidFill>
          <a:srgbClr val="F701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991" tIns="0" rIns="382991" bIns="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300" kern="1200" dirty="0"/>
            <a:t>Medizinischer Elektronenlinearbeschleuniger</a:t>
          </a:r>
        </a:p>
      </dsp:txBody>
      <dsp:txXfrm>
        <a:off x="800138" y="10047604"/>
        <a:ext cx="9979924" cy="1411808"/>
      </dsp:txXfrm>
    </dsp:sp>
    <dsp:sp modelId="{DD550638-16DA-4159-99A0-0B22A51EBD32}">
      <dsp:nvSpPr>
        <dsp:cNvPr id="0" name=""/>
        <dsp:cNvSpPr/>
      </dsp:nvSpPr>
      <dsp:spPr>
        <a:xfrm>
          <a:off x="0" y="25919974"/>
          <a:ext cx="14475252" cy="834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440" tIns="1103884" rIns="1123440" bIns="376936" numCol="1" spcCol="1270" anchor="t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 dirty="0" err="1"/>
            <a:t>Intensity-Modulated</a:t>
          </a:r>
          <a:r>
            <a:rPr lang="de-AT" sz="5300" kern="1200" dirty="0"/>
            <a:t> Radiation Therapy (IMRT)</a:t>
          </a:r>
        </a:p>
        <a:p>
          <a:pPr marL="571500" lvl="2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70000"/>
            <a:buFont typeface="Wingdings" panose="05000000000000000000" pitchFamily="2" charset="2"/>
            <a:buChar char="Ø"/>
          </a:pPr>
          <a:r>
            <a:rPr lang="de-AT" sz="5300" kern="1200" dirty="0"/>
            <a:t>Ähnlichkeit zur Computertomographie (CT)</a:t>
          </a:r>
        </a:p>
        <a:p>
          <a:pPr marL="571500" lvl="2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70000"/>
            <a:buFont typeface="Wingdings" panose="05000000000000000000" pitchFamily="2" charset="2"/>
            <a:buChar char="Ø"/>
          </a:pPr>
          <a:r>
            <a:rPr lang="de-AT" sz="5300" kern="1200" dirty="0" err="1"/>
            <a:t>Computerggesteuerte</a:t>
          </a:r>
          <a:r>
            <a:rPr lang="de-AT" sz="5300" kern="1200" dirty="0"/>
            <a:t> </a:t>
          </a:r>
          <a:r>
            <a:rPr lang="de-AT" sz="5300" kern="1200" dirty="0" err="1"/>
            <a:t>Strahlungverteilung</a:t>
          </a:r>
          <a:endParaRPr lang="de-AT" sz="5300" kern="1200" dirty="0"/>
        </a:p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5300" kern="1200" dirty="0" err="1"/>
            <a:t>Volumetric-Modulated</a:t>
          </a:r>
          <a:r>
            <a:rPr lang="de-AT" sz="5300" kern="1200" dirty="0"/>
            <a:t> Arc Therapy</a:t>
          </a:r>
        </a:p>
        <a:p>
          <a:pPr marL="571500" lvl="2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70000"/>
            <a:buFont typeface="Wingdings" panose="05000000000000000000" pitchFamily="2" charset="2"/>
            <a:buChar char="Ø"/>
          </a:pPr>
          <a:r>
            <a:rPr lang="de-AT" sz="5300" kern="1200" dirty="0"/>
            <a:t>Kürzere Bestrahlungsdauer</a:t>
          </a:r>
        </a:p>
        <a:p>
          <a:pPr marL="571500" lvl="2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70000"/>
            <a:buFont typeface="Wingdings" panose="05000000000000000000" pitchFamily="2" charset="2"/>
            <a:buChar char="Ø"/>
          </a:pPr>
          <a:r>
            <a:rPr lang="de-AT" sz="5300" kern="1200" dirty="0"/>
            <a:t>Simultane Parameter Anpassung</a:t>
          </a:r>
        </a:p>
      </dsp:txBody>
      <dsp:txXfrm>
        <a:off x="0" y="25919974"/>
        <a:ext cx="14475252" cy="8347500"/>
      </dsp:txXfrm>
    </dsp:sp>
    <dsp:sp modelId="{639D3557-F84F-4ADA-A572-B27B096DA429}">
      <dsp:nvSpPr>
        <dsp:cNvPr id="0" name=""/>
        <dsp:cNvSpPr/>
      </dsp:nvSpPr>
      <dsp:spPr>
        <a:xfrm>
          <a:off x="723762" y="25137694"/>
          <a:ext cx="10132676" cy="1564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991" tIns="0" rIns="382991" bIns="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300" kern="1200" dirty="0"/>
            <a:t>Behandlungsmethoden</a:t>
          </a:r>
        </a:p>
      </dsp:txBody>
      <dsp:txXfrm>
        <a:off x="800138" y="25214070"/>
        <a:ext cx="9979924" cy="1411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60A10-4E5F-4129-B35F-BB64E00F774B}">
      <dsp:nvSpPr>
        <dsp:cNvPr id="0" name=""/>
        <dsp:cNvSpPr/>
      </dsp:nvSpPr>
      <dsp:spPr>
        <a:xfrm>
          <a:off x="3645932" y="6109698"/>
          <a:ext cx="6600212" cy="0"/>
        </a:xfrm>
        <a:prstGeom prst="line">
          <a:avLst/>
        </a:prstGeom>
        <a:noFill/>
        <a:ln w="5715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88A57-B2CF-4456-968E-2F04D4B9026E}">
      <dsp:nvSpPr>
        <dsp:cNvPr id="0" name=""/>
        <dsp:cNvSpPr/>
      </dsp:nvSpPr>
      <dsp:spPr>
        <a:xfrm>
          <a:off x="3645932" y="3808827"/>
          <a:ext cx="5653568" cy="0"/>
        </a:xfrm>
        <a:prstGeom prst="line">
          <a:avLst/>
        </a:prstGeom>
        <a:noFill/>
        <a:ln w="5715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C0F76-1E7B-434A-8E35-4750705BB50A}">
      <dsp:nvSpPr>
        <dsp:cNvPr id="0" name=""/>
        <dsp:cNvSpPr/>
      </dsp:nvSpPr>
      <dsp:spPr>
        <a:xfrm>
          <a:off x="3645932" y="1507956"/>
          <a:ext cx="6600212" cy="0"/>
        </a:xfrm>
        <a:prstGeom prst="line">
          <a:avLst/>
        </a:prstGeom>
        <a:noFill/>
        <a:ln w="5715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4DF8-AA76-48F3-9CD5-16B0D923D355}">
      <dsp:nvSpPr>
        <dsp:cNvPr id="0" name=""/>
        <dsp:cNvSpPr/>
      </dsp:nvSpPr>
      <dsp:spPr>
        <a:xfrm>
          <a:off x="0" y="227423"/>
          <a:ext cx="6764626" cy="7162808"/>
        </a:xfrm>
        <a:prstGeom prst="round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732" t="9793" r="1732" b="9793"/>
          </a:stretch>
        </a:blipFill>
        <a:ln w="57150" cap="flat" cmpd="sng" algn="ctr">
          <a:solidFill>
            <a:srgbClr val="EF2B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C7D63-6315-412F-80C6-B5CB0798CACB}">
      <dsp:nvSpPr>
        <dsp:cNvPr id="0" name=""/>
        <dsp:cNvSpPr/>
      </dsp:nvSpPr>
      <dsp:spPr>
        <a:xfrm>
          <a:off x="1542278" y="4012618"/>
          <a:ext cx="4207306" cy="21693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6500" kern="1200"/>
        </a:p>
      </dsp:txBody>
      <dsp:txXfrm>
        <a:off x="1542278" y="4012618"/>
        <a:ext cx="4207306" cy="2169392"/>
      </dsp:txXfrm>
    </dsp:sp>
    <dsp:sp modelId="{8D983B50-3D0A-431F-9951-212E0006D6FD}">
      <dsp:nvSpPr>
        <dsp:cNvPr id="0" name=""/>
        <dsp:cNvSpPr/>
      </dsp:nvSpPr>
      <dsp:spPr>
        <a:xfrm>
          <a:off x="7864141" y="0"/>
          <a:ext cx="4924580" cy="1972175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943" t="13492" r="6943" b="13492"/>
          </a:stretch>
        </a:blipFill>
        <a:ln w="5715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9D698-8A10-43E3-937A-5DE1B775B66B}">
      <dsp:nvSpPr>
        <dsp:cNvPr id="0" name=""/>
        <dsp:cNvSpPr/>
      </dsp:nvSpPr>
      <dsp:spPr>
        <a:xfrm>
          <a:off x="11232232" y="521869"/>
          <a:ext cx="227457" cy="197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6500" kern="1200"/>
        </a:p>
      </dsp:txBody>
      <dsp:txXfrm>
        <a:off x="11232232" y="521869"/>
        <a:ext cx="227457" cy="1972175"/>
      </dsp:txXfrm>
    </dsp:sp>
    <dsp:sp modelId="{E3370F0E-A75F-4B3F-B1F5-01E02E582F6A}">
      <dsp:nvSpPr>
        <dsp:cNvPr id="0" name=""/>
        <dsp:cNvSpPr/>
      </dsp:nvSpPr>
      <dsp:spPr>
        <a:xfrm>
          <a:off x="8966873" y="2171123"/>
          <a:ext cx="2719116" cy="275960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5715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5F541-7ABD-4EFD-90D8-CCE04F569CF6}">
      <dsp:nvSpPr>
        <dsp:cNvPr id="0" name=""/>
        <dsp:cNvSpPr/>
      </dsp:nvSpPr>
      <dsp:spPr>
        <a:xfrm>
          <a:off x="10285588" y="2822739"/>
          <a:ext cx="322121" cy="197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800" kern="1200"/>
        </a:p>
      </dsp:txBody>
      <dsp:txXfrm>
        <a:off x="10285588" y="2822739"/>
        <a:ext cx="322121" cy="1972175"/>
      </dsp:txXfrm>
    </dsp:sp>
    <dsp:sp modelId="{78A38134-1164-49C4-8321-E9461DDC05FB}">
      <dsp:nvSpPr>
        <dsp:cNvPr id="0" name=""/>
        <dsp:cNvSpPr/>
      </dsp:nvSpPr>
      <dsp:spPr>
        <a:xfrm>
          <a:off x="7464835" y="5064001"/>
          <a:ext cx="5276140" cy="2253545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73" t="7666" r="873" b="7666"/>
          </a:stretch>
        </a:blipFill>
        <a:ln w="57150" cap="flat" cmpd="sng" algn="ctr">
          <a:solidFill>
            <a:srgbClr val="F701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E0168-8F24-4257-ABBA-049E1C358B66}">
      <dsp:nvSpPr>
        <dsp:cNvPr id="0" name=""/>
        <dsp:cNvSpPr/>
      </dsp:nvSpPr>
      <dsp:spPr>
        <a:xfrm>
          <a:off x="11232232" y="5123610"/>
          <a:ext cx="227457" cy="197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11232232" y="5123610"/>
        <a:ext cx="227457" cy="197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17.01.2023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1pPr>
    <a:lvl2pPr marL="2338013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2pPr>
    <a:lvl3pPr marL="4676029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3pPr>
    <a:lvl4pPr marL="7014041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4pPr>
    <a:lvl5pPr marL="9352054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5pPr>
    <a:lvl6pPr marL="11690066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6pPr>
    <a:lvl7pPr marL="14028083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7pPr>
    <a:lvl8pPr marL="16366095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8pPr>
    <a:lvl9pPr marL="18704108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9"/>
            <a:ext cx="30275213" cy="39239937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2060577" y="8148818"/>
            <a:ext cx="20262938" cy="14200513"/>
          </a:xfrm>
        </p:spPr>
        <p:txBody>
          <a:bodyPr anchor="b">
            <a:normAutofit/>
          </a:bodyPr>
          <a:lstStyle>
            <a:lvl1pPr>
              <a:defRPr sz="11934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19" name="Datumsplatzhalter 16"/>
          <p:cNvSpPr>
            <a:spLocks noGrp="1"/>
          </p:cNvSpPr>
          <p:nvPr>
            <p:ph type="dt" sz="half" idx="10"/>
          </p:nvPr>
        </p:nvSpPr>
        <p:spPr>
          <a:xfrm>
            <a:off x="2060584" y="28101447"/>
            <a:ext cx="20262938" cy="2107391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20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060577" y="22618961"/>
            <a:ext cx="20262938" cy="4703546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13" name="Textfeld 271"/>
          <p:cNvSpPr txBox="1">
            <a:spLocks noChangeArrowheads="1"/>
          </p:cNvSpPr>
          <p:nvPr userDrawn="1"/>
        </p:nvSpPr>
        <p:spPr bwMode="auto">
          <a:xfrm>
            <a:off x="24732709" y="7131837"/>
            <a:ext cx="4768197" cy="18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3978" spc="66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3978" spc="66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3978" spc="66" baseline="0" dirty="0">
                <a:cs typeface="Arial" charset="0"/>
              </a:rPr>
              <a:t>LEIDENSCHAFT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9"/>
            <a:ext cx="30275213" cy="3923993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2060579" y="8148818"/>
            <a:ext cx="20262938" cy="14200513"/>
          </a:xfrm>
        </p:spPr>
        <p:txBody>
          <a:bodyPr anchor="b">
            <a:normAutofit/>
          </a:bodyPr>
          <a:lstStyle>
            <a:lvl1pPr>
              <a:defRPr sz="11934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2060584" y="28101447"/>
            <a:ext cx="20262938" cy="2107391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060579" y="22618961"/>
            <a:ext cx="20262938" cy="4703546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24732709" y="7131839"/>
            <a:ext cx="4768197" cy="18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3978" spc="300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3978" spc="300" baseline="0" dirty="0">
                <a:cs typeface="Arial" charset="0"/>
              </a:rPr>
              <a:t>PASSION</a:t>
            </a:r>
            <a:br>
              <a:rPr lang="de-DE" sz="3978" spc="300" baseline="0" dirty="0">
                <a:cs typeface="Arial" charset="0"/>
              </a:rPr>
            </a:br>
            <a:r>
              <a:rPr lang="de-DE" sz="3978" spc="300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" y="38232247"/>
            <a:ext cx="1590241" cy="4571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30275213" cy="20393613"/>
          </a:xfrm>
          <a:prstGeom prst="rect">
            <a:avLst/>
          </a:prstGeom>
        </p:spPr>
      </p:pic>
      <p:sp>
        <p:nvSpPr>
          <p:cNvPr id="7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2" y="0"/>
            <a:ext cx="30275211" cy="20372045"/>
          </a:xfrm>
        </p:spPr>
        <p:txBody>
          <a:bodyPr/>
          <a:lstStyle>
            <a:lvl1pPr marL="0" marR="0" indent="0" algn="l" defTabSz="151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de-DE" dirty="0"/>
              <a:t>36 x 9,7 cm, optimal 200 dpi</a:t>
            </a:r>
          </a:p>
          <a:p>
            <a:endParaRPr lang="de-DE" dirty="0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26222755" y="1796717"/>
            <a:ext cx="3185206" cy="294606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" y="20072456"/>
            <a:ext cx="30275213" cy="4493833"/>
          </a:xfrm>
          <a:solidFill>
            <a:schemeClr val="accent1"/>
          </a:solidFill>
        </p:spPr>
        <p:txBody>
          <a:bodyPr bIns="76545" anchor="ctr" anchorCtr="0">
            <a:normAutofit/>
          </a:bodyPr>
          <a:lstStyle>
            <a:lvl1pPr marL="2065796" marR="0" indent="0" algn="l" defTabSz="15165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62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060402" y="25075602"/>
            <a:ext cx="27347559" cy="10238216"/>
          </a:xfrm>
        </p:spPr>
        <p:txBody>
          <a:bodyPr/>
          <a:lstStyle>
            <a:lvl1pPr>
              <a:spcBef>
                <a:spcPts val="0"/>
              </a:spcBef>
              <a:spcAft>
                <a:spcPts val="199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17876045" y="17443759"/>
            <a:ext cx="11531916" cy="1915596"/>
          </a:xfrm>
        </p:spPr>
        <p:txBody>
          <a:bodyPr anchor="b" anchorCtr="0">
            <a:noAutofit/>
          </a:bodyPr>
          <a:lstStyle>
            <a:lvl1pPr algn="r">
              <a:defRPr sz="2574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13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060397" y="35313821"/>
            <a:ext cx="6009183" cy="2918435"/>
          </a:xfrm>
        </p:spPr>
        <p:txBody>
          <a:bodyPr anchor="b" anchorCtr="0">
            <a:noAutofit/>
          </a:bodyPr>
          <a:lstStyle>
            <a:lvl1pPr>
              <a:defRPr sz="3276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6" y="39246145"/>
            <a:ext cx="1782123" cy="3593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4" y="12175831"/>
            <a:ext cx="25733930" cy="8501303"/>
          </a:xfrm>
        </p:spPr>
        <p:txBody>
          <a:bodyPr anchor="b"/>
          <a:lstStyle>
            <a:lvl1pPr algn="ctr">
              <a:defRPr sz="13338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4" y="22481949"/>
            <a:ext cx="25733930" cy="9363317"/>
          </a:xfrm>
        </p:spPr>
        <p:txBody>
          <a:bodyPr anchor="t"/>
          <a:lstStyle>
            <a:lvl1pPr marL="0" indent="0" algn="ctr">
              <a:buNone/>
              <a:defRPr sz="6552">
                <a:solidFill>
                  <a:schemeClr val="tx1"/>
                </a:solidFill>
              </a:defRPr>
            </a:lvl1pPr>
            <a:lvl2pPr marL="1516510" indent="0">
              <a:buNone/>
              <a:defRPr sz="6084">
                <a:solidFill>
                  <a:schemeClr val="tx1">
                    <a:tint val="75000"/>
                  </a:schemeClr>
                </a:solidFill>
              </a:defRPr>
            </a:lvl2pPr>
            <a:lvl3pPr marL="3033019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549529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6066038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7582548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9099057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10615567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2132076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60575" y="13181926"/>
            <a:ext cx="13468888" cy="25979477"/>
          </a:xfrm>
        </p:spPr>
        <p:txBody>
          <a:bodyPr>
            <a:normAutofit/>
          </a:bodyPr>
          <a:lstStyle>
            <a:lvl1pPr>
              <a:defRPr sz="6552"/>
            </a:lvl1pPr>
            <a:lvl2pPr>
              <a:defRPr sz="6552"/>
            </a:lvl2pPr>
            <a:lvl3pPr>
              <a:defRPr sz="6084"/>
            </a:lvl3pPr>
            <a:lvl4pPr>
              <a:defRPr sz="5382"/>
            </a:lvl4pPr>
            <a:lvl5pPr>
              <a:defRPr sz="5382"/>
            </a:lvl5pPr>
            <a:lvl6pPr>
              <a:defRPr sz="6084"/>
            </a:lvl6pPr>
            <a:lvl7pPr>
              <a:defRPr sz="6084"/>
            </a:lvl7pPr>
            <a:lvl8pPr>
              <a:defRPr sz="6084"/>
            </a:lvl8pPr>
            <a:lvl9pPr>
              <a:defRPr sz="6084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385835" y="13181926"/>
            <a:ext cx="13468888" cy="25979477"/>
          </a:xfrm>
        </p:spPr>
        <p:txBody>
          <a:bodyPr>
            <a:normAutofit/>
          </a:bodyPr>
          <a:lstStyle>
            <a:lvl1pPr>
              <a:defRPr sz="6552"/>
            </a:lvl1pPr>
            <a:lvl2pPr>
              <a:defRPr sz="6552"/>
            </a:lvl2pPr>
            <a:lvl3pPr>
              <a:defRPr sz="6084"/>
            </a:lvl3pPr>
            <a:lvl4pPr>
              <a:defRPr sz="5382"/>
            </a:lvl4pPr>
            <a:lvl5pPr>
              <a:defRPr sz="5382"/>
            </a:lvl5pPr>
            <a:lvl6pPr>
              <a:defRPr sz="6084"/>
            </a:lvl6pPr>
            <a:lvl7pPr>
              <a:defRPr sz="6084"/>
            </a:lvl7pPr>
            <a:lvl8pPr>
              <a:defRPr sz="6084"/>
            </a:lvl8pPr>
            <a:lvl9pPr>
              <a:defRPr sz="6084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2" y="4187902"/>
            <a:ext cx="1429665" cy="359340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4" y="39246145"/>
            <a:ext cx="30275213" cy="3593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60576" y="5267346"/>
            <a:ext cx="27794146" cy="71339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0576" y="13172675"/>
            <a:ext cx="27794146" cy="256793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060572" y="41021183"/>
            <a:ext cx="27414563" cy="128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3276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60579" y="39684261"/>
            <a:ext cx="27414563" cy="128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3276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" y="4187907"/>
            <a:ext cx="1429665" cy="3593405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3276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 bwMode="auto">
          <a:xfrm>
            <a:off x="2060580" y="4187902"/>
            <a:ext cx="27773121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15682709" y="38852028"/>
            <a:ext cx="10264611" cy="174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3301" tIns="151651" rIns="303301" bIns="15165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2340" dirty="0">
                <a:solidFill>
                  <a:srgbClr val="3366FF"/>
                </a:solidFill>
              </a:rPr>
              <a:t>Am Folienmaster Abteilungslogo bei Bedarf innerhalb des </a:t>
            </a:r>
            <a:br>
              <a:rPr lang="de-DE" sz="2340" dirty="0">
                <a:solidFill>
                  <a:srgbClr val="3366FF"/>
                </a:solidFill>
              </a:rPr>
            </a:br>
            <a:r>
              <a:rPr lang="de-DE" sz="2340" dirty="0">
                <a:solidFill>
                  <a:srgbClr val="3366FF"/>
                </a:solidFill>
              </a:rPr>
              <a:t>blauen Feldes einfügen </a:t>
            </a:r>
            <a:r>
              <a:rPr lang="de-DE" sz="2340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und blauen Platzhalter löschen.</a:t>
            </a:r>
          </a:p>
          <a:p>
            <a:pPr algn="r"/>
            <a: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If required, insert the departmental logo inside the blue field </a:t>
            </a:r>
            <a:b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on the slide master and delete the blue placeholder.</a:t>
            </a:r>
            <a:endParaRPr lang="de-AT" sz="2340" i="1" kern="12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" name="Gruppierung 16"/>
          <p:cNvGrpSpPr/>
          <p:nvPr userDrawn="1"/>
        </p:nvGrpSpPr>
        <p:grpSpPr>
          <a:xfrm>
            <a:off x="25947326" y="39384449"/>
            <a:ext cx="3511659" cy="2981003"/>
            <a:chOff x="7778750" y="6378158"/>
            <a:chExt cx="1176338" cy="397292"/>
          </a:xfrm>
        </p:grpSpPr>
        <p:sp>
          <p:nvSpPr>
            <p:cNvPr id="20" name="Rechteck 19"/>
            <p:cNvSpPr/>
            <p:nvPr userDrawn="1"/>
          </p:nvSpPr>
          <p:spPr>
            <a:xfrm>
              <a:off x="7778750" y="6410936"/>
              <a:ext cx="1176338" cy="36451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21952"/>
            </a:p>
          </p:txBody>
        </p:sp>
        <p:sp>
          <p:nvSpPr>
            <p:cNvPr id="21" name="Textfeld 20"/>
            <p:cNvSpPr txBox="1">
              <a:spLocks noChangeArrowheads="1"/>
            </p:cNvSpPr>
            <p:nvPr userDrawn="1"/>
          </p:nvSpPr>
          <p:spPr bwMode="auto">
            <a:xfrm>
              <a:off x="7778751" y="6378158"/>
              <a:ext cx="1176337" cy="14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2106" dirty="0">
                  <a:solidFill>
                    <a:schemeClr val="bg1"/>
                  </a:solidFill>
                </a:rPr>
                <a:t>Platzhalter</a:t>
              </a:r>
              <a:r>
                <a:rPr lang="de-DE" sz="2106" baseline="0" dirty="0">
                  <a:solidFill>
                    <a:schemeClr val="bg1"/>
                  </a:solidFill>
                </a:rPr>
                <a:t> </a:t>
              </a:r>
              <a:r>
                <a:rPr lang="de-DE" sz="2106" dirty="0">
                  <a:solidFill>
                    <a:schemeClr val="bg1"/>
                  </a:solidFill>
                </a:rPr>
                <a:t>Abteilungslogo</a:t>
              </a:r>
              <a:r>
                <a:rPr lang="de-DE" sz="2106" baseline="0" dirty="0">
                  <a:solidFill>
                    <a:schemeClr val="bg1"/>
                  </a:solidFill>
                </a:rPr>
                <a:t> </a:t>
              </a:r>
              <a:br>
                <a:rPr lang="de-DE" sz="2106" baseline="0" dirty="0">
                  <a:solidFill>
                    <a:schemeClr val="bg1"/>
                  </a:solidFill>
                </a:rPr>
              </a:br>
              <a:r>
                <a:rPr lang="de-DE" sz="2106" i="1" dirty="0" err="1">
                  <a:solidFill>
                    <a:schemeClr val="bg1"/>
                  </a:solidFill>
                </a:rPr>
                <a:t>place</a:t>
              </a:r>
              <a:r>
                <a:rPr lang="de-DE" sz="2106" i="1" dirty="0">
                  <a:solidFill>
                    <a:schemeClr val="bg1"/>
                  </a:solidFill>
                </a:rPr>
                <a:t> holder </a:t>
              </a:r>
              <a:br>
                <a:rPr lang="de-DE" sz="2106" i="1" dirty="0">
                  <a:solidFill>
                    <a:schemeClr val="bg1"/>
                  </a:solidFill>
                </a:rPr>
              </a:br>
              <a:r>
                <a:rPr lang="de-DE" sz="2106" i="1" dirty="0" err="1">
                  <a:solidFill>
                    <a:schemeClr val="bg1"/>
                  </a:solidFill>
                </a:rPr>
                <a:t>departement</a:t>
              </a:r>
              <a:r>
                <a:rPr lang="de-DE" sz="2106" i="1" dirty="0">
                  <a:solidFill>
                    <a:schemeClr val="bg1"/>
                  </a:solidFill>
                </a:rPr>
                <a:t> logo</a:t>
              </a:r>
            </a:p>
          </p:txBody>
        </p:sp>
      </p:grpSp>
      <p:pic>
        <p:nvPicPr>
          <p:cNvPr id="22" name="Bild 21" descr="TU-Graz-logo-RGB-echte-Farbwerte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860" y="882225"/>
            <a:ext cx="2869837" cy="26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1" r:id="rId5"/>
    <p:sldLayoutId id="2147483652" r:id="rId6"/>
    <p:sldLayoutId id="2147483654" r:id="rId7"/>
    <p:sldLayoutId id="2147483655" r:id="rId8"/>
  </p:sldLayoutIdLst>
  <p:hf hdr="0"/>
  <p:txStyles>
    <p:titleStyle>
      <a:lvl1pPr algn="l" defTabSz="1516510" rtl="0" eaLnBrk="1" latinLnBrk="0" hangingPunct="1">
        <a:spcBef>
          <a:spcPct val="0"/>
        </a:spcBef>
        <a:buNone/>
        <a:defRPr sz="79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516510" rtl="0" eaLnBrk="1" latinLnBrk="0" hangingPunct="1">
        <a:spcBef>
          <a:spcPct val="20000"/>
        </a:spcBef>
        <a:buFont typeface="Arial"/>
        <a:buNone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947819" indent="-947819" algn="l" defTabSz="1516510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6552" kern="1200">
          <a:solidFill>
            <a:schemeClr val="tx1"/>
          </a:solidFill>
          <a:latin typeface="+mn-lt"/>
          <a:ea typeface="+mn-ea"/>
          <a:cs typeface="+mn-cs"/>
        </a:defRPr>
      </a:lvl2pPr>
      <a:lvl3pPr marL="2669690" indent="-889897" algn="l" defTabSz="1516510" rtl="0" eaLnBrk="1" latinLnBrk="0" hangingPunct="1">
        <a:spcBef>
          <a:spcPct val="20000"/>
        </a:spcBef>
        <a:buFont typeface="Wingdings" charset="2"/>
        <a:buChar char="§"/>
        <a:defRPr sz="6084" kern="1200">
          <a:solidFill>
            <a:schemeClr val="tx1"/>
          </a:solidFill>
          <a:latin typeface="+mn-lt"/>
          <a:ea typeface="+mn-ea"/>
          <a:cs typeface="+mn-cs"/>
        </a:defRPr>
      </a:lvl3pPr>
      <a:lvl4pPr marL="4454747" indent="-895162" algn="l" defTabSz="151651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5382" kern="1200">
          <a:solidFill>
            <a:schemeClr val="tx1"/>
          </a:solidFill>
          <a:latin typeface="+mn-lt"/>
          <a:ea typeface="+mn-ea"/>
          <a:cs typeface="+mn-cs"/>
        </a:defRPr>
      </a:lvl4pPr>
      <a:lvl5pPr marL="15800" indent="0" algn="l" defTabSz="1516510" rtl="0" eaLnBrk="1" latinLnBrk="0" hangingPunct="1">
        <a:spcBef>
          <a:spcPct val="20000"/>
        </a:spcBef>
        <a:buFont typeface="Lucida Grande"/>
        <a:buNone/>
        <a:defRPr sz="5382" kern="1200">
          <a:solidFill>
            <a:schemeClr val="tx1"/>
          </a:solidFill>
          <a:latin typeface="+mn-lt"/>
          <a:ea typeface="+mn-ea"/>
          <a:cs typeface="+mn-cs"/>
        </a:defRPr>
      </a:lvl5pPr>
      <a:lvl6pPr marL="8340804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6pPr>
      <a:lvl7pPr marL="9857313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7pPr>
      <a:lvl8pPr marL="11373823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8pPr>
      <a:lvl9pPr marL="12890332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1pPr>
      <a:lvl2pPr marL="1516510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2pPr>
      <a:lvl3pPr marL="3033019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3pPr>
      <a:lvl4pPr marL="4549529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4pPr>
      <a:lvl5pPr marL="6066038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5pPr>
      <a:lvl6pPr marL="7582548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6pPr>
      <a:lvl7pPr marL="9099057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7pPr>
      <a:lvl8pPr marL="10615567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8pPr>
      <a:lvl9pPr marL="12132076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59D6A96-E8FA-85AE-E07D-47B432B99059}"/>
              </a:ext>
            </a:extLst>
          </p:cNvPr>
          <p:cNvSpPr/>
          <p:nvPr/>
        </p:nvSpPr>
        <p:spPr>
          <a:xfrm>
            <a:off x="278606" y="304799"/>
            <a:ext cx="29718000" cy="5974080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6000" dirty="0"/>
          </a:p>
        </p:txBody>
      </p:sp>
      <p:pic>
        <p:nvPicPr>
          <p:cNvPr id="11" name="Grafik 10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EB6D2F12-58ED-E690-C4DF-94D9F125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5551924" y="640081"/>
            <a:ext cx="4084320" cy="20421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6CD7D03-53DC-396A-86B2-DE4C0D6BC9AF}"/>
              </a:ext>
            </a:extLst>
          </p:cNvPr>
          <p:cNvSpPr txBox="1"/>
          <p:nvPr/>
        </p:nvSpPr>
        <p:spPr>
          <a:xfrm>
            <a:off x="638969" y="1076683"/>
            <a:ext cx="24293671" cy="1107996"/>
          </a:xfrm>
          <a:prstGeom prst="rect">
            <a:avLst/>
          </a:prstGeom>
          <a:noFill/>
          <a:ln>
            <a:solidFill>
              <a:srgbClr val="EF2B5B"/>
            </a:solidFill>
          </a:ln>
        </p:spPr>
        <p:txBody>
          <a:bodyPr wrap="square" lIns="0" rtlCol="0"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Seminar Wissenschaftliches Arbeiten und Präsentationstechnik</a:t>
            </a:r>
            <a:endParaRPr lang="de-AT" sz="6600" dirty="0">
              <a:solidFill>
                <a:schemeClr val="bg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721D5A9-308F-8541-7491-238B46308FAC}"/>
              </a:ext>
            </a:extLst>
          </p:cNvPr>
          <p:cNvCxnSpPr>
            <a:cxnSpLocks/>
          </p:cNvCxnSpPr>
          <p:nvPr/>
        </p:nvCxnSpPr>
        <p:spPr>
          <a:xfrm>
            <a:off x="0" y="2987040"/>
            <a:ext cx="30275213" cy="0"/>
          </a:xfrm>
          <a:prstGeom prst="line">
            <a:avLst/>
          </a:prstGeom>
          <a:ln w="7620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049A81D3-2FC6-415F-3ED4-7B6E19BD63ED}"/>
              </a:ext>
            </a:extLst>
          </p:cNvPr>
          <p:cNvSpPr txBox="1"/>
          <p:nvPr/>
        </p:nvSpPr>
        <p:spPr>
          <a:xfrm>
            <a:off x="638969" y="3291839"/>
            <a:ext cx="28997275" cy="24622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de-DE" sz="8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Hochenergie (MeV) X-Ray Diagnostik und Therapie</a:t>
            </a:r>
          </a:p>
          <a:p>
            <a:pPr algn="ctr"/>
            <a:r>
              <a:rPr lang="de-DE" sz="6600" dirty="0">
                <a:solidFill>
                  <a:schemeClr val="bg1"/>
                </a:solidFill>
                <a:latin typeface="Arial" panose="020B0604020202020204" pitchFamily="34" charset="0"/>
              </a:rPr>
              <a:t>Aleksey Sokolov &amp; Wilhelm Ecker</a:t>
            </a:r>
            <a:endParaRPr lang="de-AT" sz="6600" dirty="0" err="1">
              <a:solidFill>
                <a:schemeClr val="bg1"/>
              </a:solidFill>
            </a:endParaRPr>
          </a:p>
        </p:txBody>
      </p:sp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74D83240-B6E0-4482-3AC0-D187B6AFF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700885"/>
              </p:ext>
            </p:extLst>
          </p:nvPr>
        </p:nvGraphicFramePr>
        <p:xfrm>
          <a:off x="15521354" y="6038250"/>
          <a:ext cx="14475252" cy="3511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71EB84BC-2487-46FC-DF69-FCFB937D2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096898"/>
              </p:ext>
            </p:extLst>
          </p:nvPr>
        </p:nvGraphicFramePr>
        <p:xfrm>
          <a:off x="16185063" y="22831863"/>
          <a:ext cx="13147834" cy="7617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50307713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Wingdings</vt:lpstr>
      <vt:lpstr>TU Graz Standard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Neutrale TU Graz-Standardpräsentation 16:9</dc:title>
  <dc:subject/>
  <dc:creator>cd@tugraz.at</dc:creator>
  <cp:keywords/>
  <dc:description/>
  <cp:lastModifiedBy>Aleksey Sokolov</cp:lastModifiedBy>
  <cp:revision>62</cp:revision>
  <dcterms:created xsi:type="dcterms:W3CDTF">2015-08-27T14:41:22Z</dcterms:created>
  <dcterms:modified xsi:type="dcterms:W3CDTF">2023-01-17T17:29:10Z</dcterms:modified>
  <cp:category/>
</cp:coreProperties>
</file>