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1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6bae6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756bae6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4ebf49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74ebf49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9122f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9122f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4ebf49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4ebf49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8000" y="0"/>
            <a:ext cx="9886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1929225" y="36449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>
                <a:solidFill>
                  <a:schemeClr val="tx1"/>
                </a:solidFill>
              </a:rPr>
              <a:t>TSA Einstiegsprojekt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434343"/>
                </a:solidFill>
              </a:rPr>
              <a:t>Ablauf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3908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Über uns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Allgemeines zum Projekt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Arbeitsweise</a:t>
            </a:r>
            <a:endParaRPr sz="14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Onlinespeicherung mit Server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" sz="1700" dirty="0"/>
              <a:t>Arbeitsaufteilung</a:t>
            </a:r>
            <a:endParaRPr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Über uns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433575"/>
            <a:ext cx="7505700" cy="30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Klasse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Interessieren uns sehr für Informatik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Erfahrung mit Themengebieten von TSA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3-D Druck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" sz="16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Interessengebiete:   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Cybersicherheit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Webmaster</a:t>
            </a:r>
          </a:p>
          <a:p>
            <a:pPr marL="0" indent="0">
              <a:buNone/>
            </a:pPr>
            <a:endParaRPr lang="de-D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9E71-5FBF-403E-81EC-B5B827AF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49" y="372078"/>
            <a:ext cx="1308909" cy="22741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BD2F24-F955-4F18-987C-CA15D713A2C5}"/>
              </a:ext>
            </a:extLst>
          </p:cNvPr>
          <p:cNvSpPr txBox="1"/>
          <p:nvPr/>
        </p:nvSpPr>
        <p:spPr>
          <a:xfrm>
            <a:off x="3381153" y="3136605"/>
            <a:ext cx="5071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>
                <a:solidFill>
                  <a:srgbClr val="FF0000"/>
                </a:solidFill>
              </a:rPr>
              <a:t>LUDWIG JAKOB SCHEMMERT MACHEN SIE SOFORT EIN BILD VON SICH REIN!!!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Allgemeines zum Projekt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405807"/>
            <a:ext cx="7505700" cy="32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" sz="2000" dirty="0"/>
              <a:t>Verbindung zwischen Server und Spiel, das Variablen zum Speichern liefert</a:t>
            </a:r>
            <a:endParaRPr lang="de" sz="2000" spc="-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Programmiersprache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Alle Inhalte des Projekts selber erstellt (Grafiken, Projektidee…)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" sz="2000" dirty="0"/>
              <a:t>Grundgerüst zum erstellen eines komplexerem Online Spiels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CB3056-695A-4B09-90D6-7827F16F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75" y="597026"/>
            <a:ext cx="1560579" cy="78029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455555-35BC-4CA2-8D9F-0FEC9DE4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54" y="1957125"/>
            <a:ext cx="926594" cy="219456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D85B38C-EFBD-4AA1-802B-21B0E0B7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0" y="3170920"/>
            <a:ext cx="1560579" cy="15605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4673979-6290-4811-A6E8-4140B3C4A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329" y="3522402"/>
            <a:ext cx="1219370" cy="1219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3E2C6-6184-4AA3-94EA-B3B8DF4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dk2"/>
                </a:solidFill>
              </a:rPr>
              <a:t>Arbeitsweise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B0D720-DDE6-4D0C-AA4A-F7E9243B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76" y="1552822"/>
            <a:ext cx="494755" cy="4947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D39610-88B3-4A5A-82E6-F721D259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00" y="1858897"/>
            <a:ext cx="679268" cy="679268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DC2D21-883A-4C92-BC60-083DD24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07399"/>
            <a:ext cx="7505700" cy="244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Arbeit mit Pycharm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Entwicklungsumgebung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Unterstützung durch 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Ermöglicht schnelle Arbeit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Strukturiert mit Arbeitsaufteilung im Team</a:t>
            </a:r>
          </a:p>
        </p:txBody>
      </p:sp>
    </p:spTree>
    <p:extLst>
      <p:ext uri="{BB962C8B-B14F-4D97-AF65-F5344CB8AC3E}">
        <p14:creationId xmlns:p14="http://schemas.microsoft.com/office/powerpoint/2010/main" val="735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E9CC3-DCAA-424B-A4A2-C8F3B119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34343"/>
                </a:solidFill>
              </a:rPr>
              <a:t>Onlinespeicherung mit einem Server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889A8C-0ED5-4FDF-8447-545747CC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75979"/>
            <a:ext cx="7505700" cy="2448000"/>
          </a:xfrm>
        </p:spPr>
        <p:txBody>
          <a:bodyPr>
            <a:normAutofit lnSpcReduction="10000"/>
          </a:bodyPr>
          <a:lstStyle/>
          <a:p>
            <a:r>
              <a:rPr lang="de-DE" sz="2000" dirty="0"/>
              <a:t>Ebenfalls mit Python erstellt</a:t>
            </a:r>
          </a:p>
          <a:p>
            <a:r>
              <a:rPr lang="de-DE" sz="2000" dirty="0"/>
              <a:t>Kann jegliche Daten annehmen und versenden</a:t>
            </a:r>
          </a:p>
          <a:p>
            <a:r>
              <a:rPr lang="de-DE" sz="2000" dirty="0"/>
              <a:t>Wird aber um Verbindungsprobleme zu vermeiden als </a:t>
            </a:r>
            <a:r>
              <a:rPr lang="de-DE" sz="2000" dirty="0" err="1"/>
              <a:t>localhost</a:t>
            </a:r>
            <a:r>
              <a:rPr lang="de-DE" sz="2000" dirty="0"/>
              <a:t> ausgeführt</a:t>
            </a:r>
          </a:p>
          <a:p>
            <a:r>
              <a:rPr lang="de-DE" sz="2000" dirty="0"/>
              <a:t>Privater Server</a:t>
            </a:r>
          </a:p>
          <a:p>
            <a:endParaRPr lang="de-DE" sz="2000" dirty="0"/>
          </a:p>
          <a:p>
            <a:r>
              <a:rPr lang="de-DE" sz="2000" dirty="0">
                <a:solidFill>
                  <a:srgbClr val="FF0000"/>
                </a:solidFill>
              </a:rPr>
              <a:t>Bild vom Quellcode</a:t>
            </a:r>
          </a:p>
        </p:txBody>
      </p:sp>
    </p:spTree>
    <p:extLst>
      <p:ext uri="{BB962C8B-B14F-4D97-AF65-F5344CB8AC3E}">
        <p14:creationId xmlns:p14="http://schemas.microsoft.com/office/powerpoint/2010/main" val="1630633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9416C-6F0F-4C56-A54D-A4B6BA0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Showcase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5B1313-CBAC-4622-864D-B06A41B1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6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35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dk2"/>
                </a:solidFill>
              </a:rPr>
              <a:t>Arbeitsaufteilung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544156"/>
            <a:ext cx="7505700" cy="3176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 dirty="0"/>
              <a:t>Ludwig:</a:t>
            </a:r>
          </a:p>
          <a:p>
            <a:pPr marL="342900" indent="-342900">
              <a:lnSpc>
                <a:spcPct val="100000"/>
              </a:lnSpc>
            </a:pPr>
            <a:r>
              <a:rPr lang="de" sz="1600" dirty="0"/>
              <a:t>Hauptteil der Grafiken</a:t>
            </a:r>
          </a:p>
          <a:p>
            <a:pPr marL="342900" indent="-342900">
              <a:lnSpc>
                <a:spcPct val="100000"/>
              </a:lnSpc>
            </a:pPr>
            <a:endParaRPr lang="de-DE" sz="1600" dirty="0"/>
          </a:p>
          <a:p>
            <a:pPr marL="0" lvl="0" indent="0" algn="l" rtl="0">
              <a:lnSpc>
                <a:spcPct val="100000"/>
              </a:lnSpc>
              <a:buNone/>
            </a:pPr>
            <a:endParaRPr sz="1600" b="1" dirty="0"/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de" sz="1600" b="1"/>
              <a:t>Nico:</a:t>
            </a:r>
          </a:p>
          <a:p>
            <a:pPr marL="0" lvl="0" indent="0" algn="l" rtl="0">
              <a:lnSpc>
                <a:spcPct val="100000"/>
              </a:lnSpc>
              <a:buNone/>
            </a:pPr>
            <a:endParaRPr lang="de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51C27-7EB0-4382-8B46-3401227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7505700" cy="5143499"/>
          </a:xfrm>
        </p:spPr>
        <p:txBody>
          <a:bodyPr anchor="ctr">
            <a:noAutofit/>
          </a:bodyPr>
          <a:lstStyle/>
          <a:p>
            <a:pPr algn="ctr"/>
            <a:r>
              <a:rPr lang="de-DE" sz="4800" dirty="0"/>
              <a:t>Wir freuen uns auf TSA</a:t>
            </a:r>
          </a:p>
        </p:txBody>
      </p:sp>
    </p:spTree>
    <p:extLst>
      <p:ext uri="{BB962C8B-B14F-4D97-AF65-F5344CB8AC3E}">
        <p14:creationId xmlns:p14="http://schemas.microsoft.com/office/powerpoint/2010/main" val="89703640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ift">
    <a:dk1>
      <a:srgbClr val="FFFFFF"/>
    </a:dk1>
    <a:lt1>
      <a:srgbClr val="AF7B51"/>
    </a:lt1>
    <a:dk2>
      <a:srgbClr val="233A44"/>
    </a:dk2>
    <a:lt2>
      <a:srgbClr val="D9D9D9"/>
    </a:lt2>
    <a:accent1>
      <a:srgbClr val="00796B"/>
    </a:accent1>
    <a:accent2>
      <a:srgbClr val="D9563F"/>
    </a:accent2>
    <a:accent3>
      <a:srgbClr val="C4A15A"/>
    </a:accent3>
    <a:accent4>
      <a:srgbClr val="14F597"/>
    </a:accent4>
    <a:accent5>
      <a:srgbClr val="3D4594"/>
    </a:accent5>
    <a:accent6>
      <a:srgbClr val="163EF5"/>
    </a:accent6>
    <a:hlink>
      <a:srgbClr val="3D4594"/>
    </a:hlink>
    <a:folHlink>
      <a:srgbClr val="3D45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Bildschirmpräsentation (16:9)</PresentationFormat>
  <Paragraphs>44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Arial</vt:lpstr>
      <vt:lpstr>Nunito</vt:lpstr>
      <vt:lpstr>Shift</vt:lpstr>
      <vt:lpstr>TSA Einstiegsprojekt</vt:lpstr>
      <vt:lpstr>Ablauf</vt:lpstr>
      <vt:lpstr>Über uns</vt:lpstr>
      <vt:lpstr>Allgemeines zum Projekt</vt:lpstr>
      <vt:lpstr>Arbeitsweise</vt:lpstr>
      <vt:lpstr>Onlinespeicherung mit einem Server</vt:lpstr>
      <vt:lpstr>Showcase</vt:lpstr>
      <vt:lpstr>Arbeitsaufteilung</vt:lpstr>
      <vt:lpstr>Wir freuen uns auf 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 Projekt</dc:title>
  <cp:lastModifiedBy>AdminHome</cp:lastModifiedBy>
  <cp:revision>21</cp:revision>
  <dcterms:modified xsi:type="dcterms:W3CDTF">2023-08-27T19:29:47Z</dcterms:modified>
</cp:coreProperties>
</file>