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Showcase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Strukturiertes Arbeiten im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35" y="2198531"/>
            <a:ext cx="679268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  <a:p>
            <a:r>
              <a:rPr lang="de-DE" sz="2000" dirty="0"/>
              <a:t>Privater Server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FF0000"/>
                </a:solidFill>
              </a:rPr>
              <a:t>Bild vom Quellcode</a:t>
            </a:r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5000"/>
                  </a:schemeClr>
                </a:solidFill>
              </a:rPr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</a:p>
          <a:p>
            <a:pPr marL="342900" indent="-342900">
              <a:lnSpc>
                <a:spcPct val="100000"/>
              </a:lnSpc>
            </a:pPr>
            <a:endParaRPr lang="de-DE" sz="1600" dirty="0"/>
          </a:p>
          <a:p>
            <a:pPr marL="0" lvl="0" indent="0" algn="l" rtl="0">
              <a:lnSpc>
                <a:spcPct val="100000"/>
              </a:lnSpc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/>
              <a:t>Nico: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Bildschirmpräsentation (16:9)</PresentationFormat>
  <Paragraphs>44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Nunito</vt:lpstr>
      <vt:lpstr>Arial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Sternglas</cp:lastModifiedBy>
  <cp:revision>26</cp:revision>
  <dcterms:modified xsi:type="dcterms:W3CDTF">2023-08-28T12:55:26Z</dcterms:modified>
</cp:coreProperties>
</file>