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Showcase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Strukturiertes Arbeiten im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35" y="2198531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87E04B-BD7D-46E2-8769-59D7474E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14" y="2799979"/>
            <a:ext cx="3527778" cy="22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</a:p>
          <a:p>
            <a:pPr marL="342900" indent="-342900">
              <a:lnSpc>
                <a:spcPct val="100000"/>
              </a:lnSpc>
            </a:pPr>
            <a:endParaRPr lang="de-DE" sz="1600" dirty="0"/>
          </a:p>
          <a:p>
            <a:pPr marL="0" lvl="0" indent="0" algn="l" rtl="0">
              <a:lnSpc>
                <a:spcPct val="100000"/>
              </a:lnSpc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Nico: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Bildschirmpräsentation (16:9)</PresentationFormat>
  <Paragraphs>41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Nunito</vt:lpstr>
      <vt:lpstr>Arial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Sternglas</cp:lastModifiedBy>
  <cp:revision>28</cp:revision>
  <dcterms:modified xsi:type="dcterms:W3CDTF">2023-08-28T16:48:54Z</dcterms:modified>
</cp:coreProperties>
</file>