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90" d="100"/>
          <a:sy n="190" d="100"/>
        </p:scale>
        <p:origin x="272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756bae6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756bae6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4ebf49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74ebf49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9122f7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9122f7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756bae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756bae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4ebf4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74ebf4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8000" y="0"/>
            <a:ext cx="9886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1929225" y="36449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tx1"/>
                </a:solidFill>
              </a:rPr>
              <a:t>TSA Einstiegsprojekt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434343"/>
                </a:solidFill>
              </a:rPr>
              <a:t>Ablauf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3908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Über Uns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Allgemeines zum Projekt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Arbeitsweise</a:t>
            </a:r>
            <a:endParaRPr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Was es für ein Spiel ist/ wie es funktioniert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Online Speicherung mit Server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Arbeitsaufteilung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Über Uns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433575"/>
            <a:ext cx="7505700" cy="30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Klasse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Interessieren uns sehr für Informatik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Erfahrung mit Themengebieten von TSA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3-D Druck,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Interessengebiete: Coding, Cybersicherheit, Webmaster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Allgemeines zum Projekt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405807"/>
            <a:ext cx="7505700" cy="3297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" sz="2000" dirty="0"/>
              <a:t>Ein Spiel</a:t>
            </a:r>
            <a:endParaRPr lang="de" sz="2000" spc="-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Programmiersprache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Alles Inhalte des S</a:t>
            </a:r>
            <a:r>
              <a:rPr lang="de-DE" sz="2000" dirty="0"/>
              <a:t>p</a:t>
            </a:r>
            <a:r>
              <a:rPr lang="de" sz="2000" dirty="0"/>
              <a:t>iels selber erstellt (Grafiken, Spielidee)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DCB3056-695A-4B09-90D6-7827F16F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75" y="597026"/>
            <a:ext cx="1560579" cy="7802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455555-35BC-4CA2-8D9F-0FEC9DE4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822" y="1937523"/>
            <a:ext cx="926594" cy="219456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85B38C-EFBD-4AA1-802B-21B0E0B7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96" y="2826911"/>
            <a:ext cx="1560579" cy="15605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4673979-6290-4811-A6E8-4140B3C4A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329" y="3522402"/>
            <a:ext cx="1219370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3E2C6-6184-4AA3-94EA-B3B8DF45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dk2"/>
                </a:solidFill>
              </a:rPr>
              <a:t>Arbeitsweise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B0D720-DDE6-4D0C-AA4A-F7E9243B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76" y="1552822"/>
            <a:ext cx="494755" cy="4947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D39610-88B3-4A5A-82E6-F721D259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00" y="1858897"/>
            <a:ext cx="679268" cy="679268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C2D21-883A-4C92-BC60-083DD247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07399"/>
            <a:ext cx="7505700" cy="2448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Arbeit mit Pycharm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Entwicklungsumgebung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Unterstützung durch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Ermöglicht schnelle Arbeit im Team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735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434343"/>
                </a:solidFill>
              </a:rPr>
              <a:t>Was für ein Spiel es ist/ wie es funktioniert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4850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" sz="2000" dirty="0"/>
              <a:t>Möglichkeit sein Spielstand auf einem Server zu speichern mit anlegen eines Kontos</a:t>
            </a:r>
          </a:p>
          <a:p>
            <a:pPr marL="3429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" sz="2000" dirty="0"/>
              <a:t>Ereignis basiert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" sz="2000" dirty="0"/>
              <a:t>Roll play game (RPG)</a:t>
            </a:r>
            <a:br>
              <a:rPr lang="de" dirty="0"/>
            </a:b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E9CC3-DCAA-424B-A4A2-C8F3B119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434343"/>
                </a:solidFill>
              </a:rPr>
              <a:t>Online Speicherung mit einem 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89A8C-0ED5-4FDF-8447-545747CC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75979"/>
            <a:ext cx="7505700" cy="2448000"/>
          </a:xfrm>
        </p:spPr>
        <p:txBody>
          <a:bodyPr>
            <a:normAutofit/>
          </a:bodyPr>
          <a:lstStyle/>
          <a:p>
            <a:r>
              <a:rPr lang="de-DE" sz="2000" dirty="0"/>
              <a:t>Ebenfalls mit Python erstellt</a:t>
            </a:r>
          </a:p>
          <a:p>
            <a:r>
              <a:rPr lang="de-DE" sz="2000" dirty="0"/>
              <a:t>Privater Server</a:t>
            </a:r>
          </a:p>
        </p:txBody>
      </p:sp>
    </p:spTree>
    <p:extLst>
      <p:ext uri="{BB962C8B-B14F-4D97-AF65-F5344CB8AC3E}">
        <p14:creationId xmlns:p14="http://schemas.microsoft.com/office/powerpoint/2010/main" val="1630633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3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Arbeitsaufteilung</a:t>
            </a:r>
            <a:endParaRPr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544156"/>
            <a:ext cx="7505700" cy="317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/>
              <a:t>Ludwig:</a:t>
            </a: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-DE" sz="16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-DE" sz="16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 b="1" dirty="0"/>
              <a:t>Nico: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1C27-7EB0-4382-8B46-3401227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0"/>
            <a:ext cx="7505700" cy="5143499"/>
          </a:xfrm>
        </p:spPr>
        <p:txBody>
          <a:bodyPr anchor="ctr">
            <a:noAutofit/>
          </a:bodyPr>
          <a:lstStyle/>
          <a:p>
            <a:pPr algn="ctr"/>
            <a:r>
              <a:rPr lang="de-DE" sz="4800" dirty="0"/>
              <a:t>Wir freuen uns auf TSA</a:t>
            </a:r>
          </a:p>
        </p:txBody>
      </p:sp>
    </p:spTree>
    <p:extLst>
      <p:ext uri="{BB962C8B-B14F-4D97-AF65-F5344CB8AC3E}">
        <p14:creationId xmlns:p14="http://schemas.microsoft.com/office/powerpoint/2010/main" val="897036402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ift">
    <a:dk1>
      <a:srgbClr val="FFFFFF"/>
    </a:dk1>
    <a:lt1>
      <a:srgbClr val="AF7B51"/>
    </a:lt1>
    <a:dk2>
      <a:srgbClr val="233A44"/>
    </a:dk2>
    <a:lt2>
      <a:srgbClr val="D9D9D9"/>
    </a:lt2>
    <a:accent1>
      <a:srgbClr val="00796B"/>
    </a:accent1>
    <a:accent2>
      <a:srgbClr val="D9563F"/>
    </a:accent2>
    <a:accent3>
      <a:srgbClr val="C4A15A"/>
    </a:accent3>
    <a:accent4>
      <a:srgbClr val="14F597"/>
    </a:accent4>
    <a:accent5>
      <a:srgbClr val="3D4594"/>
    </a:accent5>
    <a:accent6>
      <a:srgbClr val="163EF5"/>
    </a:accent6>
    <a:hlink>
      <a:srgbClr val="3D4594"/>
    </a:hlink>
    <a:folHlink>
      <a:srgbClr val="3D4594"/>
    </a:folHlink>
  </a:clrScheme>
</a:themeOverride>
</file>

<file path=ppt/theme/themeOverride2.xml><?xml version="1.0" encoding="utf-8"?>
<a:themeOverride xmlns:a="http://schemas.openxmlformats.org/drawingml/2006/main">
  <a:clrScheme name="Shift">
    <a:dk1>
      <a:srgbClr val="FFFFFF"/>
    </a:dk1>
    <a:lt1>
      <a:srgbClr val="AF7B51"/>
    </a:lt1>
    <a:dk2>
      <a:srgbClr val="233A44"/>
    </a:dk2>
    <a:lt2>
      <a:srgbClr val="D9D9D9"/>
    </a:lt2>
    <a:accent1>
      <a:srgbClr val="00796B"/>
    </a:accent1>
    <a:accent2>
      <a:srgbClr val="D9563F"/>
    </a:accent2>
    <a:accent3>
      <a:srgbClr val="C4A15A"/>
    </a:accent3>
    <a:accent4>
      <a:srgbClr val="14F597"/>
    </a:accent4>
    <a:accent5>
      <a:srgbClr val="3D4594"/>
    </a:accent5>
    <a:accent6>
      <a:srgbClr val="163EF5"/>
    </a:accent6>
    <a:hlink>
      <a:srgbClr val="3D4594"/>
    </a:hlink>
    <a:folHlink>
      <a:srgbClr val="3D459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</Words>
  <Application>Microsoft Office PowerPoint</Application>
  <PresentationFormat>Bildschirmpräsentation (16:9)</PresentationFormat>
  <Paragraphs>37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Arial</vt:lpstr>
      <vt:lpstr>Nunito</vt:lpstr>
      <vt:lpstr>Shift</vt:lpstr>
      <vt:lpstr>TSA Einstiegsprojekt</vt:lpstr>
      <vt:lpstr>Ablauf</vt:lpstr>
      <vt:lpstr>Über Uns</vt:lpstr>
      <vt:lpstr>Allgemeines zum Projekt</vt:lpstr>
      <vt:lpstr>Arbeitsweise</vt:lpstr>
      <vt:lpstr>Was für ein Spiel es ist/ wie es funktioniert</vt:lpstr>
      <vt:lpstr>Online Speicherung mit einem Server</vt:lpstr>
      <vt:lpstr>Arbeitsaufteilung</vt:lpstr>
      <vt:lpstr>Wir freuen uns auf TSA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 Projekt</dc:title>
  <cp:lastModifiedBy>Sternglas</cp:lastModifiedBy>
  <cp:revision>12</cp:revision>
  <dcterms:modified xsi:type="dcterms:W3CDTF">2023-08-25T15:27:26Z</dcterms:modified>
</cp:coreProperties>
</file>