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396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000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rgbClr val="434343"/>
                </a:solidFill>
              </a:rPr>
              <a:t>Ablauf</a:t>
            </a:r>
            <a:endParaRPr b="1"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Onlinespeicherung mit Server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Showcase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2"/>
                </a:solidFill>
              </a:rPr>
              <a:t>Über uns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 / 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3-D Druck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  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Cybersicherheit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Webmaster</a:t>
            </a:r>
          </a:p>
          <a:p>
            <a:pPr marL="0" indent="0">
              <a:buNone/>
            </a:pPr>
            <a:endParaRPr lang="de-D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9E71-5FBF-403E-81EC-B5B827A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91" y="2151414"/>
            <a:ext cx="1308909" cy="22741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E891A5-D9E6-4B40-860A-C8F9CF81F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67" t="7388" r="41604" b="65569"/>
          <a:stretch/>
        </p:blipFill>
        <p:spPr>
          <a:xfrm>
            <a:off x="5561923" y="2388175"/>
            <a:ext cx="1604421" cy="1800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2"/>
                </a:solidFill>
              </a:rPr>
              <a:t>Allgemeines zum Projekt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Verbindung zwischen Server und Spiel, das Variablen zum Speichern liefert (Hauptmerk auf das Grundgerüst des Spiels)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 Inhalte des Projekts selber erstellt (Grafiken, Projektidee…)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Grundgerüst zum erstellen eines komplexerem Online Spiels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54" y="1957125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170920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8"/>
            <a:ext cx="7505700" cy="30964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Pycharm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Entwicklungsumgebung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Ermöglicht schnelle Arbeit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Außerdem Versionskontrolle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Strukturiertes Arbeiten im Team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dk2"/>
                </a:solidFill>
              </a:rPr>
              <a:t>Arbeitsweise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D39610-88B3-4A5A-82E6-F721D259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35" y="2198531"/>
            <a:ext cx="679268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34343"/>
                </a:solidFill>
              </a:rPr>
              <a:t>Onlinespeicherung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8"/>
            <a:ext cx="7505700" cy="2860219"/>
          </a:xfrm>
        </p:spPr>
        <p:txBody>
          <a:bodyPr>
            <a:normAutofit/>
          </a:bodyPr>
          <a:lstStyle/>
          <a:p>
            <a:r>
              <a:rPr lang="de-DE" sz="2000" dirty="0"/>
              <a:t>Ebenfalls mit Python erstellt und als Dual Thread verwendet</a:t>
            </a:r>
          </a:p>
          <a:p>
            <a:r>
              <a:rPr lang="de-DE" sz="2000" dirty="0"/>
              <a:t>Kann jegliche Daten annehmen und versenden</a:t>
            </a:r>
          </a:p>
          <a:p>
            <a:r>
              <a:rPr lang="de-DE" sz="2000" dirty="0"/>
              <a:t>Wird aber um Verbindungsprobleme zu </a:t>
            </a:r>
          </a:p>
          <a:p>
            <a:pPr marL="146050" indent="0">
              <a:buNone/>
            </a:pPr>
            <a:r>
              <a:rPr lang="de-DE" sz="2000" dirty="0"/>
              <a:t>      vermeiden als </a:t>
            </a:r>
            <a:r>
              <a:rPr lang="de-DE" sz="2000" dirty="0" err="1"/>
              <a:t>localhost</a:t>
            </a:r>
            <a:r>
              <a:rPr lang="de-DE" sz="2000" dirty="0"/>
              <a:t> ausgeführt</a:t>
            </a:r>
          </a:p>
          <a:p>
            <a:r>
              <a:rPr lang="de-DE" sz="2000" dirty="0"/>
              <a:t>Kann aber auch mit IP Adresse aufgerufen werden</a:t>
            </a:r>
          </a:p>
          <a:p>
            <a:r>
              <a:rPr lang="de-DE" sz="2000" dirty="0"/>
              <a:t>Erweiterbar</a:t>
            </a:r>
          </a:p>
          <a:p>
            <a:r>
              <a:rPr lang="de-DE" sz="2000" dirty="0"/>
              <a:t>Beispielcode im Showcase</a:t>
            </a:r>
          </a:p>
          <a:p>
            <a:pPr marL="14605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16C-6F0F-4C56-A54D-A4B6BA02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30930"/>
            <a:ext cx="7505700" cy="954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25000"/>
                  </a:schemeClr>
                </a:solidFill>
              </a:rPr>
              <a:t>Showcase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A06DC9-F8A5-45F6-B897-13B1DAA5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0" y="1254642"/>
            <a:ext cx="3590462" cy="34579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DDE758-165E-4C36-8564-F1C61439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3863"/>
            <a:ext cx="3668233" cy="347870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83BAF78-204D-4B0F-9F59-5232167C64F2}"/>
              </a:ext>
            </a:extLst>
          </p:cNvPr>
          <p:cNvSpPr txBox="1"/>
          <p:nvPr/>
        </p:nvSpPr>
        <p:spPr>
          <a:xfrm>
            <a:off x="759799" y="947351"/>
            <a:ext cx="88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Nunito" panose="020B0604020202020204" charset="0"/>
              </a:rPr>
              <a:t>Server</a:t>
            </a:r>
            <a:r>
              <a:rPr lang="de-DE" b="1" dirty="0"/>
              <a:t>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3F24D6-A086-4926-9404-D7C95B231C3C}"/>
              </a:ext>
            </a:extLst>
          </p:cNvPr>
          <p:cNvSpPr txBox="1"/>
          <p:nvPr/>
        </p:nvSpPr>
        <p:spPr>
          <a:xfrm>
            <a:off x="4572000" y="866753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Nunito" panose="020B0604020202020204" charset="0"/>
              </a:rPr>
              <a:t>Client</a:t>
            </a:r>
            <a:r>
              <a:rPr lang="de-DE" b="1" dirty="0">
                <a:latin typeface="Nunito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2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2"/>
                </a:solidFill>
              </a:rPr>
              <a:t>Arbeitsaufteilung</a:t>
            </a:r>
            <a:endParaRPr b="1"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Ludwig:</a:t>
            </a:r>
          </a:p>
          <a:p>
            <a:pPr marL="342900" indent="-342900">
              <a:lnSpc>
                <a:spcPct val="100000"/>
              </a:lnSpc>
            </a:pPr>
            <a:r>
              <a:rPr lang="de" sz="1600" dirty="0"/>
              <a:t>Hauptteil der Grafiken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Nico:</a:t>
            </a:r>
          </a:p>
          <a:p>
            <a:pPr marL="285750" indent="-285750">
              <a:lnSpc>
                <a:spcPct val="100000"/>
              </a:lnSpc>
            </a:pPr>
            <a:r>
              <a:rPr lang="de" sz="1600" dirty="0"/>
              <a:t>Hauptteil des Serverscripts</a:t>
            </a:r>
            <a:endParaRPr lang="de" sz="1600" b="1" dirty="0"/>
          </a:p>
          <a:p>
            <a:pPr marL="0" lvl="0" indent="0" algn="l" rtl="0">
              <a:lnSpc>
                <a:spcPct val="100000"/>
              </a:lnSpc>
              <a:buNone/>
            </a:pPr>
            <a:endParaRPr lang="de"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3200" b="1" dirty="0"/>
              <a:t>Jeder hat an allem teilgehabt!</a:t>
            </a:r>
          </a:p>
          <a:p>
            <a:pPr marL="0" lvl="0" indent="0" algn="l" rtl="0">
              <a:lnSpc>
                <a:spcPct val="100000"/>
              </a:lnSpc>
              <a:buNone/>
            </a:pPr>
            <a:endParaRPr lang="de" sz="32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dirty="0"/>
              <a:t>Zeitspanne der Entwicklung: 2 </a:t>
            </a:r>
            <a:r>
              <a:rPr lang="de-DE" sz="1600" dirty="0"/>
              <a:t>Wochen</a:t>
            </a:r>
            <a:endParaRPr lang="de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0"/>
            <a:ext cx="7771957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TSA!</a:t>
            </a:r>
            <a:br>
              <a:rPr lang="de-DE" sz="4800" dirty="0"/>
            </a:br>
            <a:br>
              <a:rPr lang="de-DE" sz="4800" dirty="0"/>
            </a:br>
            <a:r>
              <a:rPr lang="de-DE" sz="32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Bildschirmpräsentation (16:9)</PresentationFormat>
  <Paragraphs>51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Nunito</vt:lpstr>
      <vt:lpstr>Calibri</vt:lpstr>
      <vt:lpstr>Arial</vt:lpstr>
      <vt:lpstr>Shift</vt:lpstr>
      <vt:lpstr>TSA Einstiegsprojekt</vt:lpstr>
      <vt:lpstr>Ablauf</vt:lpstr>
      <vt:lpstr>Über uns</vt:lpstr>
      <vt:lpstr>Allgemeines zum Projekt</vt:lpstr>
      <vt:lpstr>Arbeitsweise</vt:lpstr>
      <vt:lpstr>Onlinespeicherung mit einem Server</vt:lpstr>
      <vt:lpstr>Showcase </vt:lpstr>
      <vt:lpstr>Arbeitsaufteilung</vt:lpstr>
      <vt:lpstr>Wir freuen uns auf TSA! 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AdminHome</cp:lastModifiedBy>
  <cp:revision>37</cp:revision>
  <dcterms:modified xsi:type="dcterms:W3CDTF">2023-08-28T20:42:20Z</dcterms:modified>
</cp:coreProperties>
</file>