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6" r:id="rId7"/>
    <p:sldId id="264" r:id="rId8"/>
    <p:sldId id="265" r:id="rId9"/>
    <p:sldId id="261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756bae6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756bae6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74ebf49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74ebf49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69122f7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69122f7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74ebf49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74ebf49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4565" y="0"/>
            <a:ext cx="9886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>
            <a:spLocks noGrp="1"/>
          </p:cNvSpPr>
          <p:nvPr>
            <p:ph type="ctrTitle"/>
          </p:nvPr>
        </p:nvSpPr>
        <p:spPr>
          <a:xfrm>
            <a:off x="1929225" y="36449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tx1"/>
                </a:solidFill>
              </a:rPr>
              <a:t>TSA Einstiegsprojekt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B4E83ECA-362B-4F2F-9801-9B4630206FDC}"/>
              </a:ext>
            </a:extLst>
          </p:cNvPr>
          <p:cNvCxnSpPr/>
          <p:nvPr/>
        </p:nvCxnSpPr>
        <p:spPr>
          <a:xfrm rot="16200000" flipH="1">
            <a:off x="2517354" y="1437700"/>
            <a:ext cx="1355075" cy="12999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1C27-7EB0-4382-8B46-34012277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3" y="0"/>
            <a:ext cx="7771957" cy="5143499"/>
          </a:xfrm>
        </p:spPr>
        <p:txBody>
          <a:bodyPr anchor="ctr">
            <a:noAutofit/>
          </a:bodyPr>
          <a:lstStyle/>
          <a:p>
            <a:pPr algn="ctr"/>
            <a:r>
              <a:rPr lang="de-DE" sz="4800" dirty="0"/>
              <a:t>Wir freuen uns auf TSA!</a:t>
            </a:r>
            <a:br>
              <a:rPr lang="de-DE" sz="4800" dirty="0"/>
            </a:br>
            <a:br>
              <a:rPr lang="de-DE" sz="4800" dirty="0"/>
            </a:br>
            <a:r>
              <a:rPr lang="de-DE" sz="32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89703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rgbClr val="434343"/>
                </a:solidFill>
              </a:rPr>
              <a:t>Ablauf</a:t>
            </a:r>
            <a:endParaRPr b="1" dirty="0">
              <a:solidFill>
                <a:srgbClr val="434343"/>
              </a:solidFill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3908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Über uns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Allgemeines zum Projekt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Arbeitsweise</a:t>
            </a:r>
            <a:endParaRPr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Onlinespeicherung mit Server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Showcase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Arbeitsaufteilung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dk2"/>
                </a:solidFill>
              </a:rPr>
              <a:t>Über uns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433575"/>
            <a:ext cx="7505700" cy="30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Klasse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Interessieren uns sehr für Informatik / Technik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Erfahrung mit Themengebieten von TSA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" sz="1800" dirty="0"/>
              <a:t>Programmierung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" sz="1800" dirty="0"/>
              <a:t>3-D Druck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Interessengebiete:   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Cybersicherheit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Webmaster</a:t>
            </a:r>
          </a:p>
          <a:p>
            <a:pPr marL="0" indent="0">
              <a:buNone/>
            </a:pPr>
            <a:endParaRPr lang="de-D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B39E71-5FBF-403E-81EC-B5B827AF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691" y="2151414"/>
            <a:ext cx="1308909" cy="22741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6E891A5-D9E6-4B40-860A-C8F9CF81F6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67" t="7388" r="41604" b="65569"/>
          <a:stretch/>
        </p:blipFill>
        <p:spPr>
          <a:xfrm>
            <a:off x="5540658" y="2219148"/>
            <a:ext cx="1604421" cy="1800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dk2"/>
                </a:solidFill>
              </a:rPr>
              <a:t>Allgemeines zum Projekt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405807"/>
            <a:ext cx="7505700" cy="3297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" sz="2000" dirty="0"/>
              <a:t>Verbindung zwischen Server und Spiel, welche Variablen zum Speichern auf dem Server liefert (Hauptmerk auf das Grundgerüst des Spiels)</a:t>
            </a:r>
            <a:endParaRPr lang="de" sz="2000" spc="-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Programmiersprache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Alle Inhalte des Projekts selber erstellt (Grafiken, Projektidee…)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Grundgerüst zum Erstellen eines komplexerem Online Spiels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DCB3056-695A-4B09-90D6-7827F16F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75" y="597026"/>
            <a:ext cx="1560579" cy="78029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455555-35BC-4CA2-8D9F-0FEC9DE4B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553" y="2048774"/>
            <a:ext cx="926594" cy="219456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D85B38C-EFBD-4AA1-802B-21B0E0B73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78" y="3522402"/>
            <a:ext cx="1560579" cy="156057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4673979-6290-4811-A6E8-4140B3C4A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329" y="3522402"/>
            <a:ext cx="1219370" cy="1219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DC2D21-883A-4C92-BC60-083DD247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07398"/>
            <a:ext cx="7505700" cy="30964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Arbeit mit </a:t>
            </a:r>
            <a:r>
              <a:rPr lang="de-DE" sz="2400" dirty="0" err="1"/>
              <a:t>PyCharm</a:t>
            </a:r>
            <a:endParaRPr lang="de-DE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Entwicklungsumgebung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Autovervollständigung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Syntaxhervorhebung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63E2C6-6184-4AA3-94EA-B3B8DF45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dk2"/>
                </a:solidFill>
              </a:rPr>
              <a:t>Arbeitsweise 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B0D720-DDE6-4D0C-AA4A-F7E9243B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76" y="1552822"/>
            <a:ext cx="494755" cy="49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DC2D21-883A-4C92-BC60-083DD247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07398"/>
            <a:ext cx="7505700" cy="30964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Unterstützung durch 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Website die Projektdateien speichern kann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Ermöglicht schnelle Arbeit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Außerdem Versionskontrolle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Strukturiertes Arbeiten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Arbeitsaufteilung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63E2C6-6184-4AA3-94EA-B3B8DF45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dk2"/>
                </a:solidFill>
              </a:rPr>
              <a:t>Arbeitsweise II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BDF581B-2ABF-42D2-BC88-65987CC2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95" y="1460566"/>
            <a:ext cx="679268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5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E9CC3-DCAA-424B-A4A2-C8F3B119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34343"/>
                </a:solidFill>
              </a:rPr>
              <a:t>Onlinespeicherung mit einem 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89A8C-0ED5-4FDF-8447-545747CC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75978"/>
            <a:ext cx="7505700" cy="2860219"/>
          </a:xfrm>
        </p:spPr>
        <p:txBody>
          <a:bodyPr>
            <a:normAutofit/>
          </a:bodyPr>
          <a:lstStyle/>
          <a:p>
            <a:r>
              <a:rPr lang="de-DE" sz="2000" dirty="0"/>
              <a:t>Ebenfalls mit Python erstellt und als Dual Thread verwendet</a:t>
            </a:r>
          </a:p>
          <a:p>
            <a:r>
              <a:rPr lang="de-DE" sz="2000" dirty="0"/>
              <a:t>Kann jegliche Daten annehmen und versenden</a:t>
            </a:r>
          </a:p>
          <a:p>
            <a:r>
              <a:rPr lang="de-DE" sz="2000" dirty="0"/>
              <a:t>Erweiterbar</a:t>
            </a:r>
          </a:p>
          <a:p>
            <a:r>
              <a:rPr lang="de-DE" sz="2000" dirty="0"/>
              <a:t>Beispielcode im Showcase</a:t>
            </a:r>
          </a:p>
          <a:p>
            <a:pPr marL="14605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306336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9416C-6F0F-4C56-A54D-A4B6BA02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430930"/>
            <a:ext cx="7505700" cy="954600"/>
          </a:xfrm>
        </p:spPr>
        <p:txBody>
          <a:bodyPr/>
          <a:lstStyle/>
          <a:p>
            <a:r>
              <a:rPr lang="de-DE" b="1" dirty="0">
                <a:solidFill>
                  <a:schemeClr val="tx2">
                    <a:lumMod val="25000"/>
                  </a:schemeClr>
                </a:solidFill>
              </a:rPr>
              <a:t>Showcase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1A06DC9-F8A5-45F6-B897-13B1DAA5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00" y="1254642"/>
            <a:ext cx="3590462" cy="34579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DDE758-165E-4C36-8564-F1C614394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33863"/>
            <a:ext cx="3668233" cy="347870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83BAF78-204D-4B0F-9F59-5232167C64F2}"/>
              </a:ext>
            </a:extLst>
          </p:cNvPr>
          <p:cNvSpPr txBox="1"/>
          <p:nvPr/>
        </p:nvSpPr>
        <p:spPr>
          <a:xfrm>
            <a:off x="759799" y="947351"/>
            <a:ext cx="88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Nunito" panose="020B0604020202020204" charset="0"/>
              </a:rPr>
              <a:t>Server</a:t>
            </a:r>
            <a:r>
              <a:rPr lang="de-DE" b="1" dirty="0"/>
              <a:t>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3F24D6-A086-4926-9404-D7C95B231C3C}"/>
              </a:ext>
            </a:extLst>
          </p:cNvPr>
          <p:cNvSpPr txBox="1"/>
          <p:nvPr/>
        </p:nvSpPr>
        <p:spPr>
          <a:xfrm>
            <a:off x="4572000" y="866753"/>
            <a:ext cx="156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Nunito" panose="020B0604020202020204" charset="0"/>
              </a:rPr>
              <a:t>Client</a:t>
            </a:r>
            <a:r>
              <a:rPr lang="de-DE" b="1" dirty="0">
                <a:latin typeface="Nunito" panose="020B060402020202020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226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35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dk2"/>
                </a:solidFill>
              </a:rPr>
              <a:t>Arbeitsverteilung</a:t>
            </a:r>
            <a:endParaRPr b="1"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544156"/>
            <a:ext cx="7505700" cy="317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buNone/>
            </a:pPr>
            <a:r>
              <a:rPr lang="de" sz="1600" b="1" dirty="0"/>
              <a:t>Ludwig:</a:t>
            </a:r>
          </a:p>
          <a:p>
            <a:pPr marL="342900" indent="-342900">
              <a:lnSpc>
                <a:spcPct val="100000"/>
              </a:lnSpc>
            </a:pPr>
            <a:r>
              <a:rPr lang="de" sz="1600" dirty="0"/>
              <a:t>Hauptteil der Grafiken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de" sz="1600" b="1" dirty="0"/>
              <a:t>Nico:</a:t>
            </a:r>
          </a:p>
          <a:p>
            <a:pPr marL="285750" indent="-285750">
              <a:lnSpc>
                <a:spcPct val="100000"/>
              </a:lnSpc>
            </a:pPr>
            <a:r>
              <a:rPr lang="de" sz="1600" dirty="0"/>
              <a:t>Hauptteil des Serverscripts</a:t>
            </a:r>
            <a:endParaRPr lang="de" sz="1600" b="1" dirty="0"/>
          </a:p>
          <a:p>
            <a:pPr marL="0" lvl="0" indent="0" algn="l" rtl="0">
              <a:lnSpc>
                <a:spcPct val="100000"/>
              </a:lnSpc>
              <a:buNone/>
            </a:pPr>
            <a:endParaRPr lang="de" sz="1600" b="1" dirty="0"/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de" sz="3200" b="1" dirty="0"/>
              <a:t>Jeder hat an allem teilgehabt!</a:t>
            </a:r>
          </a:p>
          <a:p>
            <a:pPr marL="0" lvl="0" indent="0" algn="l" rtl="0">
              <a:lnSpc>
                <a:spcPct val="100000"/>
              </a:lnSpc>
              <a:buNone/>
            </a:pPr>
            <a:endParaRPr lang="de" sz="3200" b="1" dirty="0"/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de" sz="1600" dirty="0"/>
              <a:t>Zeitspanne der Entwicklung: 2 </a:t>
            </a:r>
            <a:r>
              <a:rPr lang="de-DE" sz="1600" dirty="0"/>
              <a:t>Wochen</a:t>
            </a:r>
            <a:endParaRPr lang="de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/>
    </p:bld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ift">
    <a:dk1>
      <a:srgbClr val="FFFFFF"/>
    </a:dk1>
    <a:lt1>
      <a:srgbClr val="AF7B51"/>
    </a:lt1>
    <a:dk2>
      <a:srgbClr val="233A44"/>
    </a:dk2>
    <a:lt2>
      <a:srgbClr val="D9D9D9"/>
    </a:lt2>
    <a:accent1>
      <a:srgbClr val="00796B"/>
    </a:accent1>
    <a:accent2>
      <a:srgbClr val="D9563F"/>
    </a:accent2>
    <a:accent3>
      <a:srgbClr val="C4A15A"/>
    </a:accent3>
    <a:accent4>
      <a:srgbClr val="14F597"/>
    </a:accent4>
    <a:accent5>
      <a:srgbClr val="3D4594"/>
    </a:accent5>
    <a:accent6>
      <a:srgbClr val="163EF5"/>
    </a:accent6>
    <a:hlink>
      <a:srgbClr val="3D4594"/>
    </a:hlink>
    <a:folHlink>
      <a:srgbClr val="3D459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Bildschirmpräsentation (16:9)</PresentationFormat>
  <Paragraphs>53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Arial</vt:lpstr>
      <vt:lpstr>Nunito</vt:lpstr>
      <vt:lpstr>Shift</vt:lpstr>
      <vt:lpstr>TSA Einstiegsprojekt</vt:lpstr>
      <vt:lpstr>Ablauf</vt:lpstr>
      <vt:lpstr>Über uns</vt:lpstr>
      <vt:lpstr>Allgemeines zum Projekt</vt:lpstr>
      <vt:lpstr>Arbeitsweise I</vt:lpstr>
      <vt:lpstr>Arbeitsweise II</vt:lpstr>
      <vt:lpstr>Onlinespeicherung mit einem Server</vt:lpstr>
      <vt:lpstr>Showcase </vt:lpstr>
      <vt:lpstr>Arbeitsverteilung</vt:lpstr>
      <vt:lpstr>Wir freuen uns auf TSA! 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TSA Projekt</dc:title>
  <cp:lastModifiedBy>AdminHome</cp:lastModifiedBy>
  <cp:revision>48</cp:revision>
  <dcterms:modified xsi:type="dcterms:W3CDTF">2023-08-29T14:36:10Z</dcterms:modified>
</cp:coreProperties>
</file>