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Ablauf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Über uns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49" y="372078"/>
            <a:ext cx="1308909" cy="227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Allgemeines zum Projekt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das Variablen zum Speichern liefert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54" y="1957125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170920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9"/>
            <a:ext cx="7505700" cy="244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Ermöglicht schnelle Arbeit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 mit Arbeitsaufteilung im Team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35" y="2198531"/>
            <a:ext cx="679268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9"/>
            <a:ext cx="7505700" cy="2448000"/>
          </a:xfrm>
        </p:spPr>
        <p:txBody>
          <a:bodyPr>
            <a:normAutofit lnSpcReduction="10000"/>
          </a:bodyPr>
          <a:lstStyle/>
          <a:p>
            <a:r>
              <a:rPr lang="de-DE" sz="2000" dirty="0"/>
              <a:t>Ebenfalls mit Python erstellt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Wird aber um Verbindungsprobleme zu vermeiden als </a:t>
            </a:r>
            <a:r>
              <a:rPr lang="de-DE" sz="2000" dirty="0" err="1"/>
              <a:t>localhost</a:t>
            </a:r>
            <a:r>
              <a:rPr lang="de-DE" sz="2000" dirty="0"/>
              <a:t> ausgeführt</a:t>
            </a:r>
          </a:p>
          <a:p>
            <a:r>
              <a:rPr lang="de-DE" sz="2000" dirty="0"/>
              <a:t>Privater Server</a:t>
            </a:r>
          </a:p>
          <a:p>
            <a:endParaRPr lang="de-DE" sz="2000" dirty="0"/>
          </a:p>
          <a:p>
            <a:r>
              <a:rPr lang="de-DE" sz="2000" dirty="0">
                <a:solidFill>
                  <a:srgbClr val="FF0000"/>
                </a:solidFill>
              </a:rPr>
              <a:t>Bild vom Quellcode</a:t>
            </a:r>
          </a:p>
        </p:txBody>
      </p:sp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5B1313-CBAC-4622-864D-B06A41B1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Arbeitsaufteilung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</a:p>
          <a:p>
            <a:pPr marL="342900" indent="-342900">
              <a:lnSpc>
                <a:spcPct val="100000"/>
              </a:lnSpc>
            </a:pPr>
            <a:endParaRPr lang="de-DE" sz="1600" dirty="0"/>
          </a:p>
          <a:p>
            <a:pPr marL="0" lvl="0" indent="0" algn="l" rtl="0">
              <a:lnSpc>
                <a:spcPct val="100000"/>
              </a:lnSpc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/>
              <a:t>Nico: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7505700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Bildschirmpräsentation (16:9)</PresentationFormat>
  <Paragraphs>43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TSA Einstiegsprojekt</vt:lpstr>
      <vt:lpstr>Ablauf</vt:lpstr>
      <vt:lpstr>Über uns</vt:lpstr>
      <vt:lpstr>Allgemeines zum Projekt</vt:lpstr>
      <vt:lpstr>Arbeitsweise</vt:lpstr>
      <vt:lpstr>Onlinespeicherung mit einem Server</vt:lpstr>
      <vt:lpstr>Showcase</vt:lpstr>
      <vt:lpstr>Arbeitsaufteilung</vt:lpstr>
      <vt:lpstr>Wir freuen uns auf 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Sternglas</cp:lastModifiedBy>
  <cp:revision>23</cp:revision>
  <dcterms:modified xsi:type="dcterms:W3CDTF">2023-08-28T11:40:46Z</dcterms:modified>
</cp:coreProperties>
</file>