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21421716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21421716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757910a9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757910a9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757910a9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757910a9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757910a9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757910a9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b96bd8aa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b96bd8aa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757910a9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757910a9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757910a9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757910a9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757910a9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757910a9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757910a9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757910a9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57910a9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57910a9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2142171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2142171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21421716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21421716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21421716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21421716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21421716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21421716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21421716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21421716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b96bd8aa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b96bd8aa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21421716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21421716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amazon.com/s/ref=dp_byline_sr_book_1?ie=UTF8&amp;field-author=Alan+A.+A.+Donovan&amp;text=Alan+A.+A.+Donovan&amp;sort=relevancerank&amp;search-alias=books" TargetMode="External"/><Relationship Id="rId4" Type="http://schemas.openxmlformats.org/officeDocument/2006/relationships/hyperlink" Target="https://www.amazon.com/Programming-Language-Addison-Wesley-Professional-Computing/dp/0134190440" TargetMode="External"/><Relationship Id="rId5" Type="http://schemas.openxmlformats.org/officeDocument/2006/relationships/image" Target="../media/image1.jpg"/><Relationship Id="rId6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amazon.com/s/ref=dp_byline_sr_book_1?ie=UTF8&amp;field-author=Alan+A.+A.+Donovan&amp;text=Alan+A.+A.+Donovan&amp;sort=relevancerank&amp;search-alias=books" TargetMode="External"/><Relationship Id="rId4" Type="http://schemas.openxmlformats.org/officeDocument/2006/relationships/hyperlink" Target="https://www.amazon.com/Programming-Language-Addison-Wesley-Professional-Computing/dp/0134190440" TargetMode="External"/><Relationship Id="rId5" Type="http://schemas.openxmlformats.org/officeDocument/2006/relationships/hyperlink" Target="https://www.amazon.com/Building-RESTful-Web-services-gracefully-ebook/dp/B072QB8KL1" TargetMode="External"/><Relationship Id="rId6" Type="http://schemas.openxmlformats.org/officeDocument/2006/relationships/image" Target="../media/image1.jpg"/><Relationship Id="rId7" Type="http://schemas.openxmlformats.org/officeDocument/2006/relationships/image" Target="../media/image2.png"/><Relationship Id="rId8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codewars.com" TargetMode="External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codewars.com" TargetMode="External"/><Relationship Id="rId4" Type="http://schemas.openxmlformats.org/officeDocument/2006/relationships/hyperlink" Target="https://codeforces.com" TargetMode="External"/><Relationship Id="rId5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codewars.com" TargetMode="External"/><Relationship Id="rId4" Type="http://schemas.openxmlformats.org/officeDocument/2006/relationships/hyperlink" Target="https://codeforces.com" TargetMode="External"/><Relationship Id="rId5" Type="http://schemas.openxmlformats.org/officeDocument/2006/relationships/hyperlink" Target="https://leetcode.com" TargetMode="External"/><Relationship Id="rId6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evlasov@specialist.ru" TargetMode="External"/><Relationship Id="rId4" Type="http://schemas.openxmlformats.org/officeDocument/2006/relationships/hyperlink" Target="mailto:evgeny_vlasov@yahoo.com" TargetMode="External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Go REST API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Власов Евгений Юрьевич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19" name="Google Shape;119;p22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1/2: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HTTP глаголы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Принципы REST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Понятие API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Сценарий в Postman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Mock-тесты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5018375" y="106045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3/4: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Интеграция PostgreSQL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Тестирование базы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Аутентификация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2918625" y="322515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5/6: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Фреймворк Gin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Упрощение GORM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Пакетирование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Рекомендации по улучшению юзабилити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таймингах:</a:t>
            </a:r>
            <a:endParaRPr sz="2800"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таймингах:</a:t>
            </a:r>
            <a:endParaRPr sz="2800"/>
          </a:p>
        </p:txBody>
      </p:sp>
      <p:sp>
        <p:nvSpPr>
          <p:cNvPr id="134" name="Google Shape;134;p24"/>
          <p:cNvSpPr txBox="1"/>
          <p:nvPr/>
        </p:nvSpPr>
        <p:spPr>
          <a:xfrm>
            <a:off x="608900" y="1291300"/>
            <a:ext cx="7243800" cy="25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18:30 - 20:00</a:t>
            </a:r>
            <a:endParaRPr sz="1900"/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20:10 - 21:30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</a:t>
            </a:r>
            <a:r>
              <a:rPr lang="ru" sz="2800"/>
              <a:t>:</a:t>
            </a:r>
            <a:endParaRPr sz="2800"/>
          </a:p>
        </p:txBody>
      </p:sp>
      <p:sp>
        <p:nvSpPr>
          <p:cNvPr id="141" name="Google Shape;141;p25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>
                <a:highlight>
                  <a:srgbClr val="FFFFFF"/>
                </a:highlight>
              </a:rPr>
              <a:t>Go Programming Language</a:t>
            </a:r>
            <a:r>
              <a:rPr lang="ru" sz="1800"/>
              <a:t>, </a:t>
            </a:r>
            <a:r>
              <a:rPr lang="ru" sz="1800">
                <a:highlight>
                  <a:srgbClr val="FFFFFF"/>
                </a:highlight>
                <a:uFill>
                  <a:noFill/>
                </a:uFill>
                <a:hlinkClick r:id="rId3"/>
              </a:rPr>
              <a:t>Alan A. A. Donovan</a:t>
            </a:r>
            <a:r>
              <a:rPr lang="ru" sz="1800"/>
              <a:t> 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5574" y="1205325"/>
            <a:ext cx="1487700" cy="18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21449" y="15240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49" name="Google Shape;149;p26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>
                <a:highlight>
                  <a:srgbClr val="FFFFFF"/>
                </a:highlight>
              </a:rPr>
              <a:t>Go Programming Language</a:t>
            </a:r>
            <a:r>
              <a:rPr lang="ru" sz="1800"/>
              <a:t>, </a:t>
            </a:r>
            <a:r>
              <a:rPr lang="ru" sz="1800">
                <a:highlight>
                  <a:srgbClr val="FFFFFF"/>
                </a:highlight>
                <a:uFill>
                  <a:noFill/>
                </a:uFill>
                <a:hlinkClick r:id="rId3"/>
              </a:rPr>
              <a:t>Alan A. A. Donovan</a:t>
            </a:r>
            <a:r>
              <a:rPr lang="ru" sz="1800"/>
              <a:t> 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ru" sz="1800">
                <a:solidFill>
                  <a:srgbClr val="0F1111"/>
                </a:solidFill>
                <a:highlight>
                  <a:srgbClr val="FFFFFF"/>
                </a:highlight>
              </a:rPr>
              <a:t>Building RESTful Web services with Go</a:t>
            </a:r>
            <a:r>
              <a:rPr lang="ru" sz="1800">
                <a:highlight>
                  <a:srgbClr val="FFFFFF"/>
                </a:highlight>
              </a:rPr>
              <a:t>, Naren Yellavula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</a:rPr>
              <a:t> : </a:t>
            </a:r>
            <a:r>
              <a:rPr lang="ru" sz="18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link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25574" y="1205325"/>
            <a:ext cx="1487700" cy="18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21449" y="152400"/>
            <a:ext cx="1774950" cy="167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28398" y="3233700"/>
            <a:ext cx="1329825" cy="15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58" name="Google Shape;158;p27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Codewars : </a:t>
            </a:r>
            <a:r>
              <a:rPr lang="ru" sz="1800" u="sng">
                <a:solidFill>
                  <a:schemeClr val="hlink"/>
                </a:solidFill>
                <a:hlinkClick r:id="rId3"/>
              </a:rPr>
              <a:t>link</a:t>
            </a:r>
            <a:r>
              <a:rPr lang="ru" sz="1800"/>
              <a:t>  - много языков, несложные задачи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65" name="Google Shape;165;p28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Codewars : </a:t>
            </a:r>
            <a:r>
              <a:rPr lang="ru" sz="1800" u="sng">
                <a:solidFill>
                  <a:schemeClr val="hlink"/>
                </a:solidFill>
                <a:hlinkClick r:id="rId3"/>
              </a:rPr>
              <a:t>link</a:t>
            </a:r>
            <a:r>
              <a:rPr lang="ru" sz="1800"/>
              <a:t>  - много языков, несложные задачи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Codeforces: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ru" sz="1800"/>
              <a:t> - задачи, приближенные к реальности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72" name="Google Shape;172;p29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Codewars : </a:t>
            </a:r>
            <a:r>
              <a:rPr lang="ru" sz="1800" u="sng">
                <a:solidFill>
                  <a:schemeClr val="hlink"/>
                </a:solidFill>
                <a:hlinkClick r:id="rId3"/>
              </a:rPr>
              <a:t>link</a:t>
            </a:r>
            <a:r>
              <a:rPr lang="ru" sz="1800"/>
              <a:t>  - много языков, несложные задачи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Codeforces: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ru" sz="1800"/>
              <a:t> - задачи, приближенные к реальности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Leetcode: </a:t>
            </a:r>
            <a:r>
              <a:rPr lang="ru" sz="1800" u="sng">
                <a:solidFill>
                  <a:schemeClr val="hlink"/>
                </a:solidFill>
                <a:hlinkClick r:id="rId5"/>
              </a:rPr>
              <a:t>link</a:t>
            </a:r>
            <a:r>
              <a:rPr lang="ru" sz="1800"/>
              <a:t> - подготовка к собеседованиям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Вопросы</a:t>
            </a:r>
            <a:r>
              <a:rPr lang="ru" sz="2800"/>
              <a:t>:</a:t>
            </a:r>
            <a:endParaRPr sz="2800"/>
          </a:p>
        </p:txBody>
      </p:sp>
      <p:sp>
        <p:nvSpPr>
          <p:cNvPr id="179" name="Google Shape;179;p30"/>
          <p:cNvSpPr txBox="1"/>
          <p:nvPr/>
        </p:nvSpPr>
        <p:spPr>
          <a:xfrm>
            <a:off x="566900" y="1648225"/>
            <a:ext cx="67293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 u="sng">
                <a:solidFill>
                  <a:schemeClr val="hlink"/>
                </a:solidFill>
                <a:hlinkClick r:id="rId3"/>
              </a:rPr>
              <a:t>evlasov@specialist.ru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 u="sng">
                <a:solidFill>
                  <a:schemeClr val="hlink"/>
                </a:solidFill>
                <a:hlinkClick r:id="rId4"/>
              </a:rPr>
              <a:t>evgeny_vlasov@yahoo.com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Просьба: в чате без оффтопов и флуда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Вопросы административные - учебному центру</a:t>
            </a:r>
            <a:endParaRPr sz="1800"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62" name="Google Shape;62;p14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абстракции и концепции REST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69" name="Google Shape;69;p15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абстракции и концепции REST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Необходимые технологии для проектирования API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76" name="Google Shape;76;p16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абстракции и концепции REST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Необходимые технологии для проектирования API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TFD концепт как ключ к эффективности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83" name="Google Shape;83;p17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абстракции и концепции REST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Необходимые технологии для проектирования API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TFD концепт как ключ к эффективности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Фреймворк Gin с привязкой к GORM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90" name="Google Shape;90;p18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абстракции и концепции REST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Необходимые технологии для проектирования API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TFD концепт как ключ к эффективности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Фреймворк Gin с привязкой к GORM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Подразумевается предварительная подготовка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97" name="Google Shape;97;p19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абстракции и концепции REST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Необходимые технологии для проектирования API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TFD концепт как ключ к эффективности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Фреймворк Gin с привязкой к GORM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Подразумевается предварительная подготовка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Финальный проект (по желанию, самостоятельно)</a:t>
            </a:r>
            <a:endParaRPr sz="190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04" name="Google Shape;104;p20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1/2: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HTTP глаголы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Принципы REST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Понятие API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Сценарий в Postman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Mock-тесты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11" name="Google Shape;111;p21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1/2: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HTTP глаголы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Принципы REST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Понятие API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Сценарий в Postman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Mock-тесты</a:t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5018375" y="106045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3/4: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Интеграция PostgreSQL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Тестирование базы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Аутентификация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049" y="0"/>
            <a:ext cx="1774950" cy="1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